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9826A-C384-08F2-8CD3-2AA982929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28DDD91-0E40-79C4-E087-1572A117C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7E656C-E406-768A-06A7-0B55C668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8D9AA5F-2584-E560-80A7-B91E92FDB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18880D-D2F3-8E7C-2195-B3DB7797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2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C1B6D0-DB47-55BB-CC5D-3DD2792F3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4D667FF-1386-75A5-DFFF-98F40E26D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CD9243-D425-9209-CC3F-4E31551C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0C1D30-C6EF-4804-E164-0F98977A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AE0D5C5-17B8-45E7-0150-08FCC8C7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2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0D1546-88F9-C279-6604-1BF08784A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0A70AD3-BB8C-3EE4-5A3B-C685D6B3A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B6BE8A-2074-1777-4681-2464C804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86E1CC-D648-A6AE-6B09-AA208A42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68AFB1-A7ED-C2F2-7302-E1763C92E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1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FDF09-0C76-4EA6-72E7-0824DD29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3C19E5-73F6-6F21-B892-F1F1A3F4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350B80-C183-FA42-2CB2-1A90B8F9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FBC146-3C3A-2C12-687D-5BAC06B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F77FD15-01A0-E941-F16C-95ED536D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7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6BC353-6081-8954-6671-F02C764D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074A27-BC04-8AD5-B5F4-42FF4C6D1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78537F-C736-0E26-257A-E2D746EA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B8C66DE-938A-16D1-85B9-FF095CB5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02D4D6-5936-1674-38FA-FE0B0AB6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5A1AEB-C5DA-B133-2EA8-1152431F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901E3D-0327-2B2F-6402-942A2E819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7BE3370-5058-7A45-287F-388CD70A9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3D4F97-4F99-29D7-FB92-2A34E48BA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2DD4D1B-476B-CE4E-B879-183F8D82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0EA455-2096-BD31-4571-679DD78A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6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614A67-B98F-65F8-E4A8-E8696D48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7D3C9C-0749-EFD8-2D1C-86C71B0F5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9C8525-2294-CC6E-E532-98ACBE04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BB2037-003D-FC84-6961-5200C6D35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C4439A8-03C1-BD9F-7099-E19D94B8B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60194A9-5B62-CDB2-F8D6-1995421B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C611864-11D7-0C52-6BD3-0B18AECCB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6AB1C33-7A66-79B5-0ADD-38BFD2CA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3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F5EF14-713E-7D99-3327-6795A55B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FA09007-9751-1799-ACB1-ABDE0473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E22F09A-C588-FCDD-C3BC-4EA87020D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5A72DD7-A21C-50FB-98E5-65339E24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7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1207232-2A87-BBAD-83F8-61309C80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DBA9059-AF04-5563-DB9E-F81BBBDB4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9D42A4-7D69-E4D9-7F83-F45A2C1C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5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F89243-7E38-D686-80AA-158D7E7A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8780DA-D466-2240-CEA9-92BB8E0F6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145C7E-4C04-03FE-F0B3-DED2A9463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705F38-CC74-5BB7-E1AD-5810FB76F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7B5AB9-E0CE-9806-9EE4-BA29F858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30EBDD4-D8EE-5D28-EA5C-50CFB63E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6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498884-84AD-3783-A03A-01F8C9A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53CD9EF-7224-322E-E060-36B5968CF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B483160-C52E-3482-7E79-8FCEA6CEB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FF497C9-C12D-151E-3BE4-B27B4C38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1848B7-5399-2D05-9F2B-BBA67DFA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52C51B-C690-9F18-9FA4-224B24F7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2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5490CB-1AA5-4B92-96EE-FAA7F17C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DC51FA-B16D-7F88-6D3E-E9F6C1848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553F0A-0EC5-BE75-B012-4539B5A0B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B42CA-D5F9-486B-A0E2-97AE36FEE6CB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41701C-17CD-34AA-2282-AA7906940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217CEF-0E5E-94A2-B3F5-D095AA3B1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0CFE7-E026-4A13-985D-D98DA1F09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5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1A64D-75A7-9F9E-879D-2015D30D7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32522"/>
            <a:ext cx="11582400" cy="1139687"/>
          </a:xfrm>
        </p:spPr>
        <p:txBody>
          <a:bodyPr>
            <a:no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сад № 85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5DAAE92-00CD-878D-B7B6-0CF5786AE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007164"/>
            <a:ext cx="11476383" cy="5624789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</a:t>
            </a:r>
          </a:p>
          <a:p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 –КРАЙ РОДНОЙ»</a:t>
            </a:r>
          </a:p>
          <a:p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5395175-088B-330E-E364-0ACA6ED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6" y="2676939"/>
            <a:ext cx="7129670" cy="40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657E34-DCD1-D452-F950-2A620A4D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0" y="441960"/>
            <a:ext cx="4937760" cy="623316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Работал журналистом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дивизионной газете «Окопная правда»,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камышловской газете «Красный путь»,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 с 1923 – в свердловской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«Крестьянской газете».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3B94116-D0FD-B41B-7BE7-482B8864F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441960"/>
            <a:ext cx="5775960" cy="598932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786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DB0FB9-6250-56D9-3D8D-3B6F7807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65043"/>
            <a:ext cx="5257800" cy="605955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тема бажовских сказов – простой человек и его труд, талант и мастерство. Связь с природой, с тайными основами жизни осуществляется через могущественных представителей волшебного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горного мира.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A10CF4F-17C8-BEE2-C045-1BCCD4B05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35" y="451134"/>
            <a:ext cx="5023172" cy="587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28B1A5-E85B-2459-8CB8-E393156B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983" y="583096"/>
            <a:ext cx="5234609" cy="54864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середине 1930-х годов он начал публиковать свои первые сказы. В 1939 Бажов объединил их в книгу Малахитовая шкатулка (Государственная премия СССР, 1943), которую впоследствии дополнял новыми произведениями. Малахит дал название книге потому, что в этом камне, по Бажову, «радость земли собрана».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C1D135D-FC57-C271-8276-3FFD8583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5" y="314737"/>
            <a:ext cx="5234609" cy="61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E7EA1B-70D3-CA12-C7FF-5C4E3D432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704" y="715618"/>
            <a:ext cx="5536096" cy="5235920"/>
          </a:xfrm>
        </p:spPr>
        <p:txBody>
          <a:bodyPr>
            <a:noAutofit/>
          </a:bodyPr>
          <a:lstStyle/>
          <a:p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письмами читателей-крестьян окончательно определила увлечение Бажова фольклором. Одним из сказочных образов в творчестве писателя -Хозяйка медной горы или </a:t>
            </a:r>
            <a:r>
              <a:rPr lang="ru-RU" sz="3600" b="1" i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Малахитница</a:t>
            </a:r>
            <a:endParaRPr lang="ru-RU" sz="3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886582B-3630-C300-128E-43C2EA73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122" y="715617"/>
            <a:ext cx="4886739" cy="523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076BC7-75B5-1E32-4196-F9437F9A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120" y="365125"/>
            <a:ext cx="4297680" cy="539559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Скончался Павел Петрович Бажов 3 декабря 1950 года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Москве, похоронен в Екатеринбурге.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на могиле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Павла Петровича Бажова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Екатеринбурге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20C0313-0B0C-6CE6-9EFA-FB3F0936B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" y="533400"/>
            <a:ext cx="5745480" cy="5791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148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940222-E3FA-F1A4-FF3F-0B1F4C08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62947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Дом-музей 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П.П.Бажова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9EBC18-5DBB-24D2-B13D-E360A57DD7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59CDD02-0AF7-CF61-0989-44753B172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272209"/>
            <a:ext cx="3932237" cy="499434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дом-музей Павла Петровича  Бажова был открыт в 1969году. Экспозиция музея повествует о жизни и творчестве П.П. Бажова</a:t>
            </a:r>
          </a:p>
        </p:txBody>
      </p:sp>
    </p:spTree>
    <p:extLst>
      <p:ext uri="{BB962C8B-B14F-4D97-AF65-F5344CB8AC3E}">
        <p14:creationId xmlns:p14="http://schemas.microsoft.com/office/powerpoint/2010/main" val="16444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52" y="218662"/>
            <a:ext cx="10230678" cy="1212573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по сказам Бажова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25A8C85-93F0-48F8-549D-37C0576AE1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1537"/>
          <a:stretch>
            <a:fillRect/>
          </a:stretch>
        </p:blipFill>
        <p:spPr>
          <a:xfrm>
            <a:off x="1232452" y="1709530"/>
            <a:ext cx="9342784" cy="4929808"/>
          </a:xfrm>
        </p:spPr>
      </p:pic>
    </p:spTree>
    <p:extLst>
      <p:ext uri="{BB962C8B-B14F-4D97-AF65-F5344CB8AC3E}">
        <p14:creationId xmlns:p14="http://schemas.microsoft.com/office/powerpoint/2010/main" val="1403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4BFDE5-07B0-9766-95A9-AB557F83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2616"/>
            <a:ext cx="11010900" cy="1107384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Иллюстрация к сказкам Бажова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FD85BD-7C41-FC4E-36F5-0AC5B2F93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4500" y="1612900"/>
            <a:ext cx="6667500" cy="3086100"/>
          </a:xfrm>
        </p:spPr>
        <p:txBody>
          <a:bodyPr>
            <a:normAutofit/>
          </a:bodyPr>
          <a:lstStyle/>
          <a:p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 смекалку прояви,</a:t>
            </a:r>
          </a:p>
          <a:p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Пазлы быстро собери!</a:t>
            </a:r>
          </a:p>
          <a:p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48B489-E8E0-FF5B-D29D-5D567747E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612900"/>
            <a:ext cx="5029200" cy="48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053499" cy="64273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эрудитов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0EAE635-0BB9-BC0B-B606-38D8D9E148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9293"/>
          <a:stretch/>
        </p:blipFill>
        <p:spPr>
          <a:xfrm>
            <a:off x="571431" y="1421157"/>
            <a:ext cx="4901717" cy="4873625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BC885A-FF63-45BC-7D56-7D937654E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7548" y="1192696"/>
            <a:ext cx="5630586" cy="496956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моей земле богатства скрыты,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и золото хранит.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рядом с медью малахиты,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Железо, мрамор и гранит.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Найдешь в ней много по приметам: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Цветных камней, не только руд,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Рубин сияет красным цветом,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Зеленым цветом- изумруд.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Темны кристаллики агата,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Душисты грани хрусталя.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знаменита и богата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Уральская земля!</a:t>
            </a:r>
          </a:p>
        </p:txBody>
      </p:sp>
    </p:spTree>
    <p:extLst>
      <p:ext uri="{BB962C8B-B14F-4D97-AF65-F5344CB8AC3E}">
        <p14:creationId xmlns:p14="http://schemas.microsoft.com/office/powerpoint/2010/main" val="145065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0512424" cy="631825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Игра «Уральские самоцветы»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0813D9-BFD1-5B7C-9233-5A53E022AD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556"/>
          <a:stretch>
            <a:fillRect/>
          </a:stretch>
        </p:blipFill>
        <p:spPr>
          <a:xfrm>
            <a:off x="4762500" y="1187777"/>
            <a:ext cx="6589712" cy="569332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DCE4596-4BBE-FA72-AC1C-7ADF2222D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1775" y="1344541"/>
            <a:ext cx="4530725" cy="537375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Испокон веков Урал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 собирал.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дорогом собранье этом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– место самоцветам.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люди на земле 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уральском хрустале,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топазах и агатах,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алмазах и гранатах,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рубинах, турмалинах,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Голубых аквамаринах,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опалах, лазуритах,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воздушных хризолитах,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Аметистах, изумрудах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подземных рудах.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яшмы и сапфиры</a:t>
            </a:r>
            <a:b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Ярче всех сверкают в мире.</a:t>
            </a:r>
          </a:p>
        </p:txBody>
      </p:sp>
    </p:spTree>
    <p:extLst>
      <p:ext uri="{BB962C8B-B14F-4D97-AF65-F5344CB8AC3E}">
        <p14:creationId xmlns:p14="http://schemas.microsoft.com/office/powerpoint/2010/main" val="274762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824ED647-AC86-68B4-4ED9-598CA587331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97565" y="508793"/>
            <a:ext cx="5844209" cy="584041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0" name="Объект 19">
            <a:extLst>
              <a:ext uri="{FF2B5EF4-FFF2-40B4-BE49-F238E27FC236}">
                <a16:creationId xmlns:a16="http://schemas.microsoft.com/office/drawing/2014/main" xmlns="" id="{E609EAC9-BB6F-23F6-F780-C276E5852D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613525" y="1341438"/>
            <a:ext cx="5578475" cy="483552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Павел Петрович Бажов </a:t>
            </a:r>
            <a:endParaRPr lang="ru-RU" sz="48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(1879 – 1950) </a:t>
            </a:r>
            <a:endParaRPr lang="ru-RU" sz="48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7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81" y="101600"/>
            <a:ext cx="11653838" cy="966788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Мастер–класс «Игрушка-оберег»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51D4741-E162-9AA3-77F9-E46F85B8AC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" r="3"/>
          <a:stretch>
            <a:fillRect/>
          </a:stretch>
        </p:blipFill>
        <p:spPr>
          <a:xfrm>
            <a:off x="6278563" y="1841500"/>
            <a:ext cx="5073650" cy="392747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DCE4596-4BBE-FA72-AC1C-7ADF2222D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412875"/>
            <a:ext cx="4311650" cy="40322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152FC63-16F1-E069-5875-87E7AD033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444546"/>
            <a:ext cx="4044950" cy="39951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3B26809-5A56-E53A-A99F-12084D26C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" y="1371600"/>
            <a:ext cx="4507959" cy="40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9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7501"/>
            <a:ext cx="10512424" cy="1346200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Рефлексия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0CC1BE-0E3A-71A9-9771-3406B78E6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50" y="2451099"/>
            <a:ext cx="5753100" cy="36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20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E575B-02DC-49E4-47A6-105D7CF5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32383"/>
            <a:ext cx="10512424" cy="271117"/>
          </a:xfrm>
        </p:spPr>
        <p:txBody>
          <a:bodyPr>
            <a:no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699A44-99F6-C8D5-36AA-5997C2ACD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197100"/>
            <a:ext cx="9144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6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AA42E01-C869-0E41-0D02-A783AD05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38600" cy="624903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6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600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42D01DE1-3F66-F64B-8EE8-16E0B2F3A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" y="498934"/>
            <a:ext cx="5120640" cy="582965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80E04B-6B74-718C-84DC-5B9141F1777D}"/>
              </a:ext>
            </a:extLst>
          </p:cNvPr>
          <p:cNvSpPr txBox="1"/>
          <p:nvPr/>
        </p:nvSpPr>
        <p:spPr>
          <a:xfrm>
            <a:off x="5658678" y="494947"/>
            <a:ext cx="6278052" cy="691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5400" b="1" i="1" kern="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b="1" i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Павел Петрович Бажов родился</a:t>
            </a:r>
            <a:r>
              <a:rPr lang="ru-RU" sz="5400" i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i="1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b="1" i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27 января 1879 года</a:t>
            </a:r>
            <a:r>
              <a:rPr lang="ru-RU" sz="5400" i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i="1" kern="1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5400" b="1" i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 Урале</a:t>
            </a:r>
            <a:r>
              <a:rPr lang="ru-RU" sz="5400" b="1" kern="0" dirty="0">
                <a:solidFill>
                  <a:schemeClr val="bg1"/>
                </a:solidFill>
                <a:effectLst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5400" kern="0" dirty="0">
                <a:solidFill>
                  <a:schemeClr val="bg1"/>
                </a:solidFill>
                <a:effectLst/>
                <a:latin typeface="Open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5400" kern="0" dirty="0">
              <a:solidFill>
                <a:schemeClr val="bg1"/>
              </a:solidFill>
              <a:effectLst/>
              <a:latin typeface="Open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5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8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292682-C2EB-FEAA-9CA1-4AF3FB52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487680"/>
            <a:ext cx="5394960" cy="816864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Его отец работал на металлургическом заводе.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Был хорошим мастером, но с крепким характером.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Мать будущего писателя была кружевницей,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и это ремесло рукодельницы было большим подспорьем в семье.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Павел Петрович с родителями </a:t>
            </a:r>
            <a:r>
              <a:rPr lang="ru-RU" sz="2800" b="1" i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Августой</a:t>
            </a:r>
            <a:r>
              <a:rPr lang="ru-RU" sz="2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Стефановной и Петром Васильевичем Бажовыми</a:t>
            </a:r>
            <a:r>
              <a:rPr lang="ru-RU" sz="2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102850B-E6FC-EEB2-4E43-F5D021D93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748" y="525780"/>
            <a:ext cx="4998720" cy="5806440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2903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FF5331-2525-4D0E-BE18-E74B8391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565" y="0"/>
            <a:ext cx="6748670" cy="674535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П.П. Бажов учился в Екатеринбургском духовном училище (1889–1893), </a:t>
            </a:r>
            <a: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 в Пермской духовной семинарии (1893–1899). </a:t>
            </a:r>
            <a: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Павел Бажов в годы учебы в Пермской духовной семинарии </a:t>
            </a:r>
            <a:b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1899г Бажову предложили поступить в духовную академию, но он отказался и стал преподавать русский язык в Екатеринбурге, в том же духовном училище, которое окончил сам.</a:t>
            </a:r>
            <a:r>
              <a:rPr lang="ru-RU" sz="2800" b="1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E9AAA2B-125B-6A08-34E4-762D19D11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0060"/>
            <a:ext cx="5257800" cy="5897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613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221B1-3CC4-D29B-295F-934528FF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0" y="594360"/>
            <a:ext cx="5349240" cy="611124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800" b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1899г Бажову предложили поступить в духовную академию, но он отказался и стал преподавать русский язык в Екатеринбурге, в том же духовном училище, которое окончил сам.</a:t>
            </a:r>
            <a:r>
              <a:rPr kumimoji="0" lang="ru-RU" sz="2800" b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2800" b="1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1917 работал учителем в Екатеринбурге и Камышлове. Каждый год во время летних каникул путешествовал по Уралу, собирал фольклор. </a:t>
            </a:r>
            <a: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CF5BC0D-9899-E900-27EA-3A5299CB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472" y="834887"/>
            <a:ext cx="5349240" cy="48768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7785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0C9681-CBB5-5E25-4FFD-8467D1257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0" y="0"/>
            <a:ext cx="4998720" cy="6858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Екатеринбургском Епархиальном училище Бажов познакомился с Валентиной Иваницкой, которая по окончании училища вышла замуж за своего любимого учителя.</a:t>
            </a:r>
            <a:r>
              <a:rPr lang="ru-RU" sz="36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978C750-8C3A-D997-0982-1EB84DAF4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472440"/>
            <a:ext cx="5318760" cy="598932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9954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FB344B-6E7B-881B-B3D6-CED008FEA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080" y="2254885"/>
            <a:ext cx="5364480" cy="3353435"/>
          </a:xfrm>
        </p:spPr>
        <p:txBody>
          <a:bodyPr>
            <a:noAutofit/>
          </a:bodyPr>
          <a:lstStyle/>
          <a:p>
            <a:r>
              <a:rPr lang="ru-RU" sz="4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Семья Бажовых. Стоят Ольга, Павел Петрович, Елена.</a:t>
            </a:r>
            <a:r>
              <a:rPr lang="ru-RU" sz="4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Сидят Алексей, Ариадна, Валентина Александровна. 1929 г.</a:t>
            </a:r>
            <a:r>
              <a:rPr lang="ru-RU" sz="48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6CE29D8-5E1F-DEA4-0993-5664B423C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951176"/>
            <a:ext cx="5379722" cy="517398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335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E79078-D907-E6C4-45BD-3F3D08B9E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160" y="964248"/>
            <a:ext cx="5257800" cy="521271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После Февральской и Октябрьской революций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Бажов ушел в работу общественных организаций.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 начала открытых военных действий вступил добровольцем в Красную Армию и принимал участие в боевых операциях на Уральском фронте.</a:t>
            </a:r>
            <a:r>
              <a:rPr lang="ru-RU" sz="3200" i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i="1" kern="1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40C0412-005F-D0C9-C157-695004426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" y="533400"/>
            <a:ext cx="5120640" cy="5643563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8375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270</Words>
  <Application>Microsoft Office PowerPoint</Application>
  <PresentationFormat>Широкоэкранный</PresentationFormat>
  <Paragraphs>46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OpenSans</vt:lpstr>
      <vt:lpstr>Times New Roman</vt:lpstr>
      <vt:lpstr>Тема Office</vt:lpstr>
      <vt:lpstr>Муниципальное автономное дошкольное образовательное учреждение –  детский сад № 85  </vt:lpstr>
      <vt:lpstr>Презентация PowerPoint</vt:lpstr>
      <vt:lpstr>   </vt:lpstr>
      <vt:lpstr>Его отец работал на металлургическом заводе.  Был хорошим мастером, но с крепким характером.  Мать будущего писателя была кружевницей,  и это ремесло рукодельницы было большим подспорьем в семье.  Павел Петрович с родителями Августой Стефановной и Петром Васильевичем Бажовыми  </vt:lpstr>
      <vt:lpstr> П.П. Бажов учился в Екатеринбургском духовном училище (1889–1893),  затем в Пермской духовной семинарии (1893–1899).  Павел Бажов в годы учебы в Пермской духовной семинарии  В 1899г Бажову предложили поступить в духовную академию, но он отказался и стал преподавать русский язык в Екатеринбурге, в том же духовном училище, которое окончил сам. </vt:lpstr>
      <vt:lpstr> В 1899г Бажову предложили поступить в духовную академию, но он отказался и стал преподавать русский язык в Екатеринбурге, в том же духовном училище, которое окончил сам. До 1917 работал учителем в Екатеринбурге и Камышлове. Каждый год во время летних каникул путешествовал по Уралу, собирал фольклор.   </vt:lpstr>
      <vt:lpstr>В Екатеринбургском Епархиальном училище Бажов познакомился с Валентиной Иваницкой, которая по окончании училища вышла замуж за своего любимого учителя. </vt:lpstr>
      <vt:lpstr>Семья Бажовых. Стоят Ольга, Павел Петрович, Елена. Сидят Алексей, Ариадна, Валентина Александровна. 1929 г.  </vt:lpstr>
      <vt:lpstr>После Февральской и Октябрьской революций  Бажов ушел в работу общественных организаций.  С начала открытых военных действий вступил добровольцем в Красную Армию и принимал участие в боевых операциях на Уральском фронте.  </vt:lpstr>
      <vt:lpstr>Работал журналистом  в дивизионной газете «Окопная правда»,  в камышловской газете «Красный путь»,  а с 1923 – в свердловской  «Крестьянской газете».  </vt:lpstr>
      <vt:lpstr>Главная тема бажовских сказов – простой человек и его труд, талант и мастерство. Связь с природой, с тайными основами жизни осуществляется через могущественных представителей волшебного  горного мира.  </vt:lpstr>
      <vt:lpstr>  В середине 1930-х годов он начал публиковать свои первые сказы. В 1939 Бажов объединил их в книгу Малахитовая шкатулка (Государственная премия СССР, 1943), которую впоследствии дополнял новыми произведениями. Малахит дал название книге потому, что в этом камне, по Бажову, «радость земли собрана».   </vt:lpstr>
      <vt:lpstr>Работа с письмами читателей-крестьян окончательно определила увлечение Бажова фольклором. Одним из сказочных образов в творчестве писателя -Хозяйка медной горы или Малахитница</vt:lpstr>
      <vt:lpstr>Скончался Павел Петрович Бажов 3 декабря 1950 года  в Москве, похоронен в Екатеринбурге.  Памятник на могиле  Павла Петровича Бажова  в Екатеринбурге </vt:lpstr>
      <vt:lpstr>Дом-музей П.П.Бажова</vt:lpstr>
      <vt:lpstr>Викторина по сказам Бажова</vt:lpstr>
      <vt:lpstr>         Иллюстрация к сказкам Бажова</vt:lpstr>
      <vt:lpstr>               Конкурс эрудитов</vt:lpstr>
      <vt:lpstr>         Игра «Уральские самоцветы»</vt:lpstr>
      <vt:lpstr>      Мастер–класс «Игрушка-оберег»</vt:lpstr>
      <vt:lpstr>                        Рефлексия</vt:lpstr>
      <vt:lpstr>         Спасибо за внимание!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Unk</dc:creator>
  <cp:lastModifiedBy>1</cp:lastModifiedBy>
  <cp:revision>8</cp:revision>
  <dcterms:created xsi:type="dcterms:W3CDTF">2024-02-20T18:11:10Z</dcterms:created>
  <dcterms:modified xsi:type="dcterms:W3CDTF">2024-04-10T08:20:34Z</dcterms:modified>
</cp:coreProperties>
</file>