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7" r:id="rId2"/>
    <p:sldId id="296" r:id="rId3"/>
    <p:sldId id="297" r:id="rId4"/>
    <p:sldId id="298" r:id="rId5"/>
    <p:sldId id="299" r:id="rId6"/>
    <p:sldId id="300" r:id="rId7"/>
    <p:sldId id="301" r:id="rId8"/>
    <p:sldId id="302" r:id="rId9"/>
    <p:sldId id="303" r:id="rId10"/>
    <p:sldId id="304" r:id="rId11"/>
    <p:sldId id="305" r:id="rId12"/>
    <p:sldId id="308" r:id="rId13"/>
    <p:sldId id="306" r:id="rId14"/>
    <p:sldId id="307" r:id="rId15"/>
    <p:sldId id="309" r:id="rId16"/>
    <p:sldId id="310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EA57AB6-1215-4F6F-8328-FABB58BD5C62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F5923-DE45-492C-B1A0-2D688CA1F5EB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6815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57AB6-1215-4F6F-8328-FABB58BD5C62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F5923-DE45-492C-B1A0-2D688CA1F5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210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57AB6-1215-4F6F-8328-FABB58BD5C62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F5923-DE45-492C-B1A0-2D688CA1F5EB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4014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57AB6-1215-4F6F-8328-FABB58BD5C62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F5923-DE45-492C-B1A0-2D688CA1F5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327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57AB6-1215-4F6F-8328-FABB58BD5C62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F5923-DE45-492C-B1A0-2D688CA1F5EB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6312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57AB6-1215-4F6F-8328-FABB58BD5C62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F5923-DE45-492C-B1A0-2D688CA1F5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785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57AB6-1215-4F6F-8328-FABB58BD5C62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F5923-DE45-492C-B1A0-2D688CA1F5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596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57AB6-1215-4F6F-8328-FABB58BD5C62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F5923-DE45-492C-B1A0-2D688CA1F5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787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57AB6-1215-4F6F-8328-FABB58BD5C62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F5923-DE45-492C-B1A0-2D688CA1F5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199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57AB6-1215-4F6F-8328-FABB58BD5C62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F5923-DE45-492C-B1A0-2D688CA1F5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425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57AB6-1215-4F6F-8328-FABB58BD5C62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F5923-DE45-492C-B1A0-2D688CA1F5EB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1862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EA57AB6-1215-4F6F-8328-FABB58BD5C62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E4F5923-DE45-492C-B1A0-2D688CA1F5EB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1182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8246" y="398585"/>
            <a:ext cx="11605846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kern="100" dirty="0" smtClean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ctr">
              <a:spcAft>
                <a:spcPts val="0"/>
              </a:spcAft>
            </a:pPr>
            <a:endParaRPr lang="ru-RU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ctr">
              <a:spcAft>
                <a:spcPts val="0"/>
              </a:spcAft>
            </a:pPr>
            <a:r>
              <a:rPr lang="ru-RU" kern="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МАДОУ </a:t>
            </a:r>
            <a:r>
              <a:rPr lang="ru-RU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– детский сад № 85</a:t>
            </a:r>
            <a:endParaRPr lang="ru-RU" sz="1200" kern="1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ctr">
              <a:spcAft>
                <a:spcPts val="0"/>
              </a:spcAft>
            </a:pPr>
            <a:r>
              <a:rPr lang="ru-RU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  <a:endParaRPr lang="ru-RU" sz="1200" kern="1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ctr">
              <a:spcAft>
                <a:spcPts val="0"/>
              </a:spcAft>
            </a:pPr>
            <a:r>
              <a:rPr lang="ru-RU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  <a:endParaRPr lang="ru-RU" sz="1200" kern="1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ctr">
              <a:spcAft>
                <a:spcPts val="0"/>
              </a:spcAft>
            </a:pPr>
            <a:r>
              <a:rPr lang="ru-RU" kern="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Номинация: Методическая разработка воспитательного события</a:t>
            </a:r>
            <a:endParaRPr lang="ru-RU" sz="1200" kern="1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ctr">
              <a:spcAft>
                <a:spcPts val="0"/>
              </a:spcAft>
            </a:pPr>
            <a:r>
              <a:rPr lang="ru-RU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  <a:endParaRPr lang="ru-RU" sz="1200" kern="1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ctr">
              <a:spcAft>
                <a:spcPts val="0"/>
              </a:spcAft>
            </a:pPr>
            <a:r>
              <a:rPr lang="ru-RU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  <a:r>
              <a:rPr lang="ru-RU" kern="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Игровая программа</a:t>
            </a:r>
            <a:endParaRPr lang="ru-RU" sz="1200" kern="1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ctr">
              <a:spcAft>
                <a:spcPts val="0"/>
              </a:spcAft>
            </a:pPr>
            <a:endParaRPr lang="ru-RU" sz="3200" kern="1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ctr">
              <a:spcAft>
                <a:spcPts val="0"/>
              </a:spcAft>
            </a:pPr>
            <a:r>
              <a:rPr lang="ru-RU" sz="3200" kern="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«Путешествие в страну игрушек»</a:t>
            </a:r>
            <a:endParaRPr lang="ru-RU" sz="1200" kern="1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ctr">
              <a:spcAft>
                <a:spcPts val="0"/>
              </a:spcAft>
            </a:pPr>
            <a:r>
              <a:rPr lang="ru-RU" kern="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Для детей 6 -7 лет </a:t>
            </a:r>
            <a:endParaRPr lang="ru-RU" sz="1200" kern="1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b="1" kern="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  <a:endParaRPr lang="ru-RU" sz="1200" kern="1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b="1" kern="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  <a:r>
              <a:rPr lang="ru-RU" sz="12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1200" kern="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                                                                                           </a:t>
            </a:r>
          </a:p>
          <a:p>
            <a:endParaRPr lang="ru-RU" sz="1200" kern="1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ru-RU" sz="1200" kern="1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sz="12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1200" kern="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                                                                                                                                                                                       </a:t>
            </a:r>
            <a:r>
              <a:rPr lang="ru-RU" b="1" kern="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Автор (составитель) сценария:</a:t>
            </a:r>
            <a:endParaRPr lang="ru-RU" sz="1200" kern="1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                              </a:t>
            </a:r>
            <a:r>
              <a:rPr lang="ru-RU" kern="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                       Семенова </a:t>
            </a:r>
            <a:r>
              <a:rPr lang="ru-RU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Людмила Ивановна, </a:t>
            </a:r>
            <a:endParaRPr lang="ru-RU" sz="1200" kern="1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</a:t>
            </a:r>
            <a:r>
              <a:rPr lang="ru-RU" kern="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                          музыкальный </a:t>
            </a:r>
            <a:r>
              <a:rPr lang="ru-RU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руководитель </a:t>
            </a:r>
            <a:endParaRPr lang="ru-RU" sz="1200" kern="1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</a:t>
            </a:r>
            <a:r>
              <a:rPr lang="ru-RU" kern="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                        МАДОУ </a:t>
            </a:r>
            <a:r>
              <a:rPr lang="ru-RU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-детский сад № 85 г. Екатеринбург</a:t>
            </a:r>
            <a:endParaRPr lang="ru-RU" sz="1200" kern="1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kern="1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kern="1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7643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771" y="330200"/>
            <a:ext cx="6871429" cy="6172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22777" b="-185"/>
          <a:stretch/>
        </p:blipFill>
        <p:spPr>
          <a:xfrm>
            <a:off x="7283027" y="3721100"/>
            <a:ext cx="4790757" cy="2781300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5516" t="32260"/>
          <a:stretch/>
        </p:blipFill>
        <p:spPr>
          <a:xfrm>
            <a:off x="7315200" y="452874"/>
            <a:ext cx="4660900" cy="2506225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51644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622" y="465079"/>
            <a:ext cx="7504298" cy="60881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8333" t="29630" r="35556" b="32222"/>
          <a:stretch/>
        </p:blipFill>
        <p:spPr>
          <a:xfrm>
            <a:off x="7851928" y="1524000"/>
            <a:ext cx="4174971" cy="4574702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464591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74" y="749300"/>
            <a:ext cx="7094046" cy="28785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5005" t="19257" r="13754" b="14827"/>
          <a:stretch/>
        </p:blipFill>
        <p:spPr>
          <a:xfrm>
            <a:off x="6540499" y="749300"/>
            <a:ext cx="5173041" cy="2692401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31643" r="4891" b="11111"/>
          <a:stretch/>
        </p:blipFill>
        <p:spPr>
          <a:xfrm>
            <a:off x="2628899" y="3796284"/>
            <a:ext cx="5600701" cy="2528316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743810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432066"/>
            <a:ext cx="7289800" cy="49908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0629" t="15190" r="22504"/>
          <a:stretch/>
        </p:blipFill>
        <p:spPr>
          <a:xfrm>
            <a:off x="7880762" y="3390900"/>
            <a:ext cx="3905844" cy="3276600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16666" r="2361" b="23889"/>
          <a:stretch/>
        </p:blipFill>
        <p:spPr>
          <a:xfrm>
            <a:off x="5308599" y="304800"/>
            <a:ext cx="6341455" cy="2895600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859392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280" y="177800"/>
            <a:ext cx="7089220" cy="65023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12964" b="5555"/>
          <a:stretch/>
        </p:blipFill>
        <p:spPr>
          <a:xfrm>
            <a:off x="5568188" y="177800"/>
            <a:ext cx="5823712" cy="6325122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146774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069" y="555258"/>
            <a:ext cx="6733620" cy="9010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2714" t="21115" r="16671" b="14079"/>
          <a:stretch/>
        </p:blipFill>
        <p:spPr>
          <a:xfrm>
            <a:off x="3058597" y="2032000"/>
            <a:ext cx="8118562" cy="4190999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819016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3440" y="1755140"/>
            <a:ext cx="101930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r>
              <a:rPr lang="ru-RU" sz="7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</a:t>
            </a:r>
            <a:endParaRPr lang="ru-RU" sz="7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513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2739" y="504092"/>
            <a:ext cx="1160584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kern="1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b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Пояснительная </a:t>
            </a:r>
            <a:r>
              <a:rPr lang="ru-RU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записка</a:t>
            </a:r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</a:t>
            </a:r>
            <a:r>
              <a:rPr lang="ru-RU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ru-RU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Досуг </a:t>
            </a:r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является необходимым и неотъемлемым элементом </a:t>
            </a:r>
            <a:r>
              <a:rPr lang="ru-RU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образа  </a:t>
            </a:r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жизни ребенка. В настоящее </a:t>
            </a:r>
            <a:r>
              <a:rPr lang="ru-RU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время</a:t>
            </a: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   большой </a:t>
            </a:r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проблемой детей </a:t>
            </a:r>
            <a:r>
              <a:rPr lang="ru-RU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является  </a:t>
            </a:r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увлеченность различными гаджетами, которые привлекают детей играми,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    смешными видеороликами и пр. Необходимость организации полезного, </a:t>
            </a:r>
            <a:r>
              <a:rPr lang="ru-RU" sz="1200" kern="1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интересного и активного досуга </a:t>
            </a:r>
            <a:r>
              <a:rPr lang="ru-RU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очень</a:t>
            </a: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   актуальна</a:t>
            </a:r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 Отличительными </a:t>
            </a:r>
            <a:r>
              <a:rPr lang="ru-RU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чертами </a:t>
            </a:r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досуга детей младшего дошкольного возраста могут стать такие,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    в которых используется многообразие форм деятельности, через которые </a:t>
            </a:r>
            <a:r>
              <a:rPr lang="ru-RU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реализуется комплекс </a:t>
            </a:r>
            <a:r>
              <a:rPr lang="ru-RU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воспитательных</a:t>
            </a: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   </a:t>
            </a:r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задач: целенаправленность, </a:t>
            </a:r>
            <a:r>
              <a:rPr lang="ru-RU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включенность участников в</a:t>
            </a:r>
            <a:r>
              <a:rPr lang="ru-RU" sz="1100" kern="100" dirty="0">
                <a:solidFill>
                  <a:srgbClr val="000000"/>
                </a:solidFill>
                <a:latin typeface="Verdana" panose="020B0604030504040204" pitchFamily="34" charset="0"/>
                <a:ea typeface="SimSun" panose="02010600030101010101" pitchFamily="2" charset="-122"/>
              </a:rPr>
              <a:t> </a:t>
            </a:r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события, двигательная активность,  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    зрелищность и сотворчество организаторов и участников.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     </a:t>
            </a:r>
            <a:r>
              <a:rPr lang="ru-RU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      </a:t>
            </a:r>
            <a:r>
              <a:rPr lang="ru-RU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Сценарий </a:t>
            </a:r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игровой программы разработан для участия в </a:t>
            </a:r>
            <a:r>
              <a:rPr lang="ru-RU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конкурсе </a:t>
            </a:r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игровых коллективов «Юные </a:t>
            </a:r>
            <a:endParaRPr lang="ru-RU" kern="1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затейники</a:t>
            </a:r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для детей </a:t>
            </a:r>
            <a:r>
              <a:rPr lang="ru-RU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подготовительной</a:t>
            </a:r>
            <a:r>
              <a:rPr lang="ru-RU" sz="1200" kern="1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уппы</a:t>
            </a:r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Также сценарий может быть использован для проведения 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ru-RU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досугового мероприятия с детьми дошкольного возраста как целое </a:t>
            </a:r>
            <a:r>
              <a:rPr lang="ru-RU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мероприятие </a:t>
            </a:r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или как фрагмент. 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</a:t>
            </a:r>
            <a:r>
              <a:rPr lang="ru-RU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Игровая программа содержит различные виды творческой </a:t>
            </a:r>
            <a:r>
              <a:rPr lang="ru-RU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деятельности </a:t>
            </a:r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детей: чтение стихов, вокальную</a:t>
            </a:r>
            <a:r>
              <a:rPr lang="ru-RU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ru-RU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танцевальную </a:t>
            </a:r>
            <a:r>
              <a:rPr lang="ru-RU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игровую </a:t>
            </a:r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деятельность. Но, главное - коммуникативная деятельность, </a:t>
            </a:r>
            <a:r>
              <a:rPr lang="ru-RU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которая </a:t>
            </a:r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поможет в </a:t>
            </a:r>
            <a:endParaRPr lang="ru-RU" kern="1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общении </a:t>
            </a:r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 зрителями. Зрителями могут быть дети 5-6 </a:t>
            </a:r>
            <a:r>
              <a:rPr lang="ru-RU" sz="12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лет. Задача «затейников» - участников программы: </a:t>
            </a: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вовлечь зрителей в  </a:t>
            </a:r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различные игровые действия с помощью стихов, </a:t>
            </a:r>
            <a:r>
              <a:rPr lang="ru-RU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кричалок</a:t>
            </a:r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собственного </a:t>
            </a:r>
            <a:r>
              <a:rPr lang="ru-RU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примера</a:t>
            </a:r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Воспитатель </a:t>
            </a:r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 является организатором игр со зрителями, </a:t>
            </a:r>
            <a:r>
              <a:rPr lang="ru-RU" sz="1200" kern="1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о</a:t>
            </a:r>
            <a:r>
              <a:rPr lang="ru-RU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 </a:t>
            </a:r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только помогает детям в размещении зрителей и </a:t>
            </a:r>
            <a:r>
              <a:rPr lang="ru-RU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расстановке </a:t>
            </a:r>
            <a:r>
              <a:rPr lang="ru-RU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реквизита и атрибутов игр.</a:t>
            </a:r>
            <a:endParaRPr lang="ru-RU" sz="1200" kern="1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25420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8215" y="422031"/>
            <a:ext cx="1028113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   </a:t>
            </a:r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познавательных и творческих интересов детей,</a:t>
            </a:r>
            <a:r>
              <a:rPr lang="ru-RU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коммуникативной деятельности детей в области игровых технологий;    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Задачи: - </a:t>
            </a:r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выявление, поддержка и развитие творческих способностей детей;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- формирование лидерских качеств, уверенности в себе, умений 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самостоятельной организации и проведения игр с детьми; вовлечение 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зрителей в игровые действия;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- знакомство детей с новыми видами игр: игры на внимание, игры со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зрителями, игры – </a:t>
            </a:r>
            <a:r>
              <a:rPr lang="ru-RU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кричалки</a:t>
            </a:r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народные игры, музыкальные, 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танцевальные и подвижные игры; 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- </a:t>
            </a:r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радостного праздничного настроения у детей.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Планируемый результат</a:t>
            </a:r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- для участников программы – проявить в процессе подготовки 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и проведения программы навыки организации и проведения игр с детьми;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-преодолеть неуверенность и стеснение и показать организаторские и 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лидерские качества.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- для зрителей: донести значение и ценность детства, общения с друзьями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и любимыми игрушками, умения играть в простые незатейливые 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игры вместе со сверстниками, оторваться от электронных гаджетов;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доставить радость и удовольствие от процесса участия в играх и </a:t>
            </a:r>
            <a:r>
              <a:rPr lang="ru-RU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конкурсах.</a:t>
            </a:r>
            <a:endParaRPr lang="ru-RU" sz="1200" kern="1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07497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9100" y="520699"/>
            <a:ext cx="112522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Методы и приёмы: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</a:t>
            </a:r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рассказ педагога;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- показ или образец педагога;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- пояснение;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-оценка педагога, других детей и самооценка детьми своих действий;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- загадывание загадок;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- создание игровой ситуации;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- творческие упражнения для тренировки выразительного </a:t>
            </a:r>
            <a:r>
              <a:rPr lang="ru-RU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исполнения ролей</a:t>
            </a:r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сценического движения, </a:t>
            </a:r>
            <a:endParaRPr lang="ru-RU" kern="1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мимики </a:t>
            </a:r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жестов;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- разучивание музыкального материала;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Материалы и оборудование: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- Экран и проктор;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- стулья для участников и зрителей;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- выставка игрушек на больших мягких кубах;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- занавес;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- атрибуты для игр: синее полотнище, 2корзинки с шариками по 10 штук, </a:t>
            </a:r>
            <a:r>
              <a:rPr lang="ru-RU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разделительная лента;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- Музыкальные файлы и звуковая аппаратура для воспроизведения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музыки.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75163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8500" y="388541"/>
            <a:ext cx="106299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Подготовительный этап к проведению игровой программы: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составление презентации;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- разучивание с детьми стихов, песни, танца и игр;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- подготовка реквизита и атрибутов для игр;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- сценические репетиции.</a:t>
            </a:r>
            <a:b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Система оценивания результатов: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- исполнение детьми роли затейников – организаторов игр;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- эмоциональность и выразительность детей; 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- уровень включения зрителей в игры и участия в них;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- самоконтроль у излишне активных детей;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- умение объяснить правила игры;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15705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7400" y="431800"/>
            <a:ext cx="11061700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u="sng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Сценарий игровой программы «Путешествие в страну игрушек»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ctr">
              <a:spcAft>
                <a:spcPts val="0"/>
              </a:spcAft>
            </a:pPr>
            <a:r>
              <a:rPr lang="ru-RU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Оформление зала: На экране название игры, у центральной стены – выставка 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различных игрушек, закрытая занавесом. По обеим сторонам от экрана стоят стулья для участников программы. Так же в стороне приготовлены атрибуты для игр: синяя ткань для игры «Море», лента и шары для игры «Здесь бери – туда бросай», мягкие игрушки для танца. 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ctr">
              <a:spcAft>
                <a:spcPts val="0"/>
              </a:spcAft>
            </a:pPr>
            <a:r>
              <a:rPr lang="ru-RU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b="1" u="sng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Весёлая музыка.</a:t>
            </a:r>
            <a:r>
              <a:rPr lang="ru-RU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(Дети выходят и встают в шеренгу у центральной стены).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1          Команда: 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Все        Весёлые затейники»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1          Наш девиз: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Все        На весёлую игру приглашаем детвору!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b="1" u="sng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1 Песня «Игрушки»</a:t>
            </a:r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(</a:t>
            </a:r>
            <a:r>
              <a:rPr lang="ru-RU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Исполняют все участники команды)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      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Текст песни</a:t>
            </a:r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: 1</a:t>
            </a:r>
            <a:r>
              <a:rPr lang="ru-RU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В садике игрушки: куклы, зайки, мишки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              </a:t>
            </a:r>
            <a:r>
              <a:rPr lang="ru-RU" kern="1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           В </a:t>
            </a:r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беленьких рубашках, в синеньких штанишках.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             </a:t>
            </a:r>
            <a:r>
              <a:rPr lang="ru-RU" kern="1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            Мы </a:t>
            </a:r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играем с ними, и поём им песни.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             </a:t>
            </a:r>
            <a:r>
              <a:rPr lang="ru-RU" kern="1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            С </a:t>
            </a:r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ними хорошо, с ними интересно.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         </a:t>
            </a:r>
            <a:r>
              <a:rPr lang="ru-RU" kern="1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             </a:t>
            </a:r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2 Слоники с собачкой ездят на машине.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           </a:t>
            </a:r>
            <a:r>
              <a:rPr lang="ru-RU" kern="1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              </a:t>
            </a:r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На сиденье кошка в голубой кабине.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           </a:t>
            </a:r>
            <a:r>
              <a:rPr lang="ru-RU" kern="1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              </a:t>
            </a:r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Крокодил зелёный едет с ними вместе.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         </a:t>
            </a:r>
            <a:r>
              <a:rPr lang="ru-RU" kern="1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               </a:t>
            </a:r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С ними хорошо, с ними интересно.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ru-RU" sz="1200" kern="1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7992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5300" y="431801"/>
            <a:ext cx="79248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Дети читают стихи: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1           Мы играть в игрушки любим,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           С ними весело играть!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2           Мы про них сейчас расскажем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           Что ж, пора и начинать! </a:t>
            </a:r>
            <a:r>
              <a:rPr lang="ru-RU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(Дети расходятся, садятся на стулья)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3           Кто на лавочке сидел, кто на улицу глядел. (</a:t>
            </a:r>
            <a:r>
              <a:rPr lang="ru-RU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Изображают скуку)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4           Ваня пел (</a:t>
            </a:r>
            <a:r>
              <a:rPr lang="ru-RU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поёт</a:t>
            </a:r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) Ля-ля-ля!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5           Борис молчал (</a:t>
            </a:r>
            <a:r>
              <a:rPr lang="ru-RU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закрывает рот рукой)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6           Николай ногой качал (качает ногой).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Все         Дело было вечером, делать было </a:t>
            </a:r>
            <a:r>
              <a:rPr lang="ru-RU" kern="1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нечего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Ева (встаёт) Вдруг сказала детям Ева,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Ленту в косах теребя,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В путешествие хотела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Я отправиться, друзья!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        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Ева, ты так наряжалась!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 удивлением)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куда же ты собралась?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Ева         Где-то есть Страна игрушек... (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загадочно)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          Пирамидок? (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Говорят возмущённо)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          Погремушек?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     Не хотим идти туда!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Мы же выросли, друзья!         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575" t="22590" r="30837" b="28528"/>
          <a:stretch/>
        </p:blipFill>
        <p:spPr>
          <a:xfrm>
            <a:off x="5588000" y="3175001"/>
            <a:ext cx="6400800" cy="3187700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051195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6900" y="334645"/>
            <a:ext cx="6096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Ева         Хорошо, иду одна,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           До свидания, друзья!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b="1" u="sng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2 Русская народная игра «Хвост» 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Ева         Я иду, иду, иду,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           Я ползу, ползу, ползу,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           Я бегу, бегу, бегу!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           Будешь ты моим хвостом? </a:t>
            </a:r>
            <a:r>
              <a:rPr lang="ru-RU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(Спрашивает у нескольких детей, 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           указывая на них.  Дети встают и прицепляются сзади к водящей,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           держась за талию. Игра повторяется 3 раза. В последний раз 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           водящая вовлекает зрителей) 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Ева         Вот и кончилась игра! (</a:t>
            </a:r>
            <a:r>
              <a:rPr lang="ru-RU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Все садятся на места)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           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Все         Ева, мы с тобой идём!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4           Но пешком мы не дойдём.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5           Знаю я, как нам добраться,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           Мы машину заведём! </a:t>
            </a:r>
            <a:endParaRPr lang="ru-RU" sz="1200" kern="1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996" b="5652"/>
          <a:stretch/>
        </p:blipFill>
        <p:spPr>
          <a:xfrm>
            <a:off x="6341533" y="3479801"/>
            <a:ext cx="5393268" cy="3048000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106602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8300" y="254000"/>
            <a:ext cx="877570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6           Но сначала поиграем (</a:t>
            </a:r>
            <a:r>
              <a:rPr lang="ru-RU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обращается к зрителям</a:t>
            </a:r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) 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           Вам загадки загадаем.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           А загадки - про игрушки,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           Слушать приготовьте ушки!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b="1" u="sng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3 Игра на внимание «Отгадай загадки» </a:t>
            </a:r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(дети по очереди загадывают загадки зрителям)</a:t>
            </a:r>
            <a:endParaRPr lang="ru-RU" sz="1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>
              <a:spcAft>
                <a:spcPts val="0"/>
              </a:spcAft>
            </a:pPr>
            <a:r>
              <a:rPr lang="ru-RU" i="1" dirty="0"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1           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Кто не ест душистый мед</a:t>
            </a:r>
            <a:endParaRPr lang="ru-RU" sz="16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1066800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И в берлоге не живет?</a:t>
            </a:r>
            <a:endParaRPr lang="ru-RU" sz="16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1066800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Не умеет он реветь.</a:t>
            </a:r>
            <a:endParaRPr lang="ru-RU" sz="16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1066800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Это — плюшевый... (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медведь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)</a:t>
            </a:r>
            <a:endParaRPr lang="ru-RU" sz="16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2           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Не заставишь лежа спать.</a:t>
            </a:r>
            <a:endParaRPr lang="ru-RU" sz="16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1155700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Лишь уложишь - хочет встать.</a:t>
            </a:r>
            <a:endParaRPr lang="ru-RU" sz="16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1155700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Поупрямее барашка</a:t>
            </a:r>
            <a:endParaRPr lang="ru-RU" sz="16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1155700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Эта кукла?-... (</a:t>
            </a:r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неваляшка)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1155700"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Эта мягкая игрушка —</a:t>
            </a:r>
            <a:endParaRPr lang="ru-RU" sz="1600" dirty="0" smtClean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1155700"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Длинноухая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зверюшка.</a:t>
            </a:r>
            <a:endParaRPr lang="ru-RU" sz="16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1155700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Ей морковку в лапку дай-ка,</a:t>
            </a:r>
            <a:endParaRPr lang="ru-RU" sz="16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1155700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Ведь игрушка эта? — ... (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зайка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)</a:t>
            </a:r>
            <a:endParaRPr lang="ru-RU" sz="16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4           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Прячется от нас с тобой</a:t>
            </a:r>
            <a:endParaRPr lang="ru-RU" sz="16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1155700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Одна куколка в другой.</a:t>
            </a:r>
            <a:endParaRPr lang="ru-RU" sz="16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1155700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На косыночках горошки.</a:t>
            </a:r>
            <a:endParaRPr lang="ru-RU" sz="16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                 Что </a:t>
            </a:r>
            <a:r>
              <a:rPr lang="ru-RU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за куколки?... (</a:t>
            </a:r>
            <a:r>
              <a:rPr lang="ru-RU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матрешки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6036" t="20000" r="9524" b="35926"/>
          <a:stretch/>
        </p:blipFill>
        <p:spPr>
          <a:xfrm>
            <a:off x="5626100" y="2598607"/>
            <a:ext cx="6261100" cy="3522794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0599118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129</TotalTime>
  <Words>497</Words>
  <Application>Microsoft Office PowerPoint</Application>
  <PresentationFormat>Широкоэкранный</PresentationFormat>
  <Paragraphs>181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SimSun</vt:lpstr>
      <vt:lpstr>Calibri</vt:lpstr>
      <vt:lpstr>Times New Roman</vt:lpstr>
      <vt:lpstr>Tw Cen MT</vt:lpstr>
      <vt:lpstr>Tw Cen MT Condensed</vt:lpstr>
      <vt:lpstr>Verdana</vt:lpstr>
      <vt:lpstr>Wingdings 3</vt:lpstr>
      <vt:lpstr>Интеграл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24</cp:revision>
  <dcterms:created xsi:type="dcterms:W3CDTF">2023-10-31T12:02:43Z</dcterms:created>
  <dcterms:modified xsi:type="dcterms:W3CDTF">2023-11-03T08:39:14Z</dcterms:modified>
</cp:coreProperties>
</file>