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 advClick="0"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5000">
    <p:dissolv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3000372"/>
            <a:ext cx="6172200" cy="189436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6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Конкурс чтецов по творчеству</a:t>
            </a:r>
            <a:br>
              <a:rPr lang="ru-RU" sz="36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6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Елены Александровны</a:t>
            </a:r>
            <a:br>
              <a:rPr lang="ru-RU" sz="36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6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Благининой</a:t>
            </a:r>
            <a:endParaRPr lang="ru-RU" sz="3600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3143240" y="6374922"/>
            <a:ext cx="5314960" cy="54474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slow" advClick="0" advTm="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NxSe4raIc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28604"/>
            <a:ext cx="3643338" cy="51074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8960" y="3571876"/>
            <a:ext cx="5715040" cy="1143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2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32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32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32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32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cap="none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ПОЭТЕССА  </a:t>
            </a:r>
            <a:r>
              <a:rPr lang="ru-RU" sz="3200" cap="none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3200" cap="none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000" b="1" cap="none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Елена Александровна</a:t>
            </a:r>
            <a:br>
              <a:rPr lang="ru-RU" sz="4000" b="1" cap="none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000" b="1" cap="none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Благинина</a:t>
            </a:r>
            <a:endParaRPr lang="ru-RU" sz="40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</a:endParaRPr>
          </a:p>
        </p:txBody>
      </p:sp>
    </p:spTree>
  </p:cSld>
  <p:clrMapOvr>
    <a:masterClrMapping/>
  </p:clrMapOvr>
  <p:transition spd="slow" advClick="0" advTm="30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Desktop\scrn_big_1.jpg"/>
          <p:cNvPicPr>
            <a:picLocks noChangeAspect="1" noChangeArrowheads="1"/>
          </p:cNvPicPr>
          <p:nvPr/>
        </p:nvPicPr>
        <p:blipFill>
          <a:blip r:embed="rId2" cstate="print"/>
          <a:srcRect l="50000" b="980"/>
          <a:stretch>
            <a:fillRect/>
          </a:stretch>
        </p:blipFill>
        <p:spPr bwMode="auto">
          <a:xfrm>
            <a:off x="0" y="500042"/>
            <a:ext cx="3810000" cy="5772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1\Desktop\22121411_2_cvetok_ogon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18" y="500042"/>
            <a:ext cx="2786082" cy="3653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1\Desktop\Ct6JTbAwJo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000348"/>
            <a:ext cx="2926898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1\Desktop\LjCUO7elTGc.jpg"/>
          <p:cNvPicPr>
            <a:picLocks noChangeAspect="1" noChangeArrowheads="1"/>
          </p:cNvPicPr>
          <p:nvPr/>
        </p:nvPicPr>
        <p:blipFill>
          <a:blip r:embed="rId5" cstate="print"/>
          <a:srcRect t="17843" r="6250" b="4603"/>
          <a:stretch>
            <a:fillRect/>
          </a:stretch>
        </p:blipFill>
        <p:spPr bwMode="auto">
          <a:xfrm>
            <a:off x="2857508" y="0"/>
            <a:ext cx="3071814" cy="364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60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928670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«ОДУВАНЧИК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71868" y="2428868"/>
            <a:ext cx="164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«КОТЕНОК»</a:t>
            </a:r>
            <a:endParaRPr lang="ru-RU" b="1" i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3" name="Picture 5" descr="C:\Users\1\Desktop\main_38078_original.jpg"/>
          <p:cNvPicPr>
            <a:picLocks noChangeAspect="1" noChangeArrowheads="1"/>
          </p:cNvPicPr>
          <p:nvPr/>
        </p:nvPicPr>
        <p:blipFill>
          <a:blip r:embed="rId2" cstate="print"/>
          <a:srcRect l="16250" r="16250" b="-3847"/>
          <a:stretch>
            <a:fillRect/>
          </a:stretch>
        </p:blipFill>
        <p:spPr bwMode="auto">
          <a:xfrm flipH="1">
            <a:off x="5643570" y="1047733"/>
            <a:ext cx="3286148" cy="388146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613866" y="928670"/>
            <a:ext cx="3530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«ДОЧЕНЬКА ПРОСНУЛАСЬ»</a:t>
            </a:r>
            <a:endParaRPr lang="ru-RU" b="1" i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5786" y="357166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СТИХИ ЕЛЕНЫ БЛАГИНИНОЙ </a:t>
            </a:r>
            <a:endParaRPr lang="ru-RU" sz="2800" dirty="0"/>
          </a:p>
        </p:txBody>
      </p:sp>
      <p:pic>
        <p:nvPicPr>
          <p:cNvPr id="2050" name="Picture 2" descr="C:\Users\1\Desktop\38062040.jpg"/>
          <p:cNvPicPr>
            <a:picLocks noChangeAspect="1" noChangeArrowheads="1"/>
          </p:cNvPicPr>
          <p:nvPr/>
        </p:nvPicPr>
        <p:blipFill>
          <a:blip r:embed="rId3" cstate="print"/>
          <a:srcRect l="42500" b="-790"/>
          <a:stretch>
            <a:fillRect/>
          </a:stretch>
        </p:blipFill>
        <p:spPr bwMode="auto">
          <a:xfrm flipH="1">
            <a:off x="0" y="1357298"/>
            <a:ext cx="3571868" cy="4622733"/>
          </a:xfrm>
          <a:prstGeom prst="rect">
            <a:avLst/>
          </a:prstGeom>
          <a:noFill/>
        </p:spPr>
      </p:pic>
      <p:pic>
        <p:nvPicPr>
          <p:cNvPr id="2051" name="Picture 3" descr="C:\Users\1\Desktop\kotenok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2786058"/>
            <a:ext cx="3429024" cy="407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60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428604"/>
            <a:ext cx="6500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СТИХИ ЕЛЕНЫ БЛАГИНИНОЙ </a:t>
            </a:r>
            <a:endParaRPr lang="ru-RU" sz="2800" dirty="0"/>
          </a:p>
        </p:txBody>
      </p:sp>
      <p:pic>
        <p:nvPicPr>
          <p:cNvPr id="3074" name="Picture 2" descr="C:\Users\1\Desktop\52659a3329adb6901a043610.jpg"/>
          <p:cNvPicPr>
            <a:picLocks noChangeAspect="1" noChangeArrowheads="1"/>
          </p:cNvPicPr>
          <p:nvPr/>
        </p:nvPicPr>
        <p:blipFill>
          <a:blip r:embed="rId2" cstate="print"/>
          <a:srcRect r="39687"/>
          <a:stretch>
            <a:fillRect/>
          </a:stretch>
        </p:blipFill>
        <p:spPr bwMode="auto">
          <a:xfrm>
            <a:off x="214282" y="2000239"/>
            <a:ext cx="3143272" cy="3908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14282" y="1428736"/>
            <a:ext cx="3058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«ПОСИДИМ В ТИШИНЕ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5" name="Picture 3" descr="C:\Users\1\Desktop\12655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071546"/>
            <a:ext cx="2876120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1\Desktop\9dfffb00122a30befd0ea561fa21af88.jpeg"/>
          <p:cNvPicPr>
            <a:picLocks noChangeAspect="1" noChangeArrowheads="1"/>
          </p:cNvPicPr>
          <p:nvPr/>
        </p:nvPicPr>
        <p:blipFill>
          <a:blip r:embed="rId4" cstate="print"/>
          <a:srcRect t="35099" r="31366"/>
          <a:stretch>
            <a:fillRect/>
          </a:stretch>
        </p:blipFill>
        <p:spPr bwMode="auto">
          <a:xfrm>
            <a:off x="5760901" y="2428868"/>
            <a:ext cx="3383100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286512" y="1857364"/>
            <a:ext cx="2593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«ВОТ КАКАЯ МАМА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ransition spd="slow" advClick="0" advTm="60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1\Desktop\01labjipb1250620403.jpg"/>
          <p:cNvPicPr>
            <a:picLocks noChangeAspect="1" noChangeArrowheads="1"/>
          </p:cNvPicPr>
          <p:nvPr/>
        </p:nvPicPr>
        <p:blipFill>
          <a:blip r:embed="rId2" cstate="print"/>
          <a:srcRect l="5000" r="49062" b="757"/>
          <a:stretch>
            <a:fillRect/>
          </a:stretch>
        </p:blipFill>
        <p:spPr bwMode="auto">
          <a:xfrm>
            <a:off x="2786050" y="3038267"/>
            <a:ext cx="3571900" cy="3819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357290" y="285728"/>
            <a:ext cx="6500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СТИХИ ЕЛЕНЫ БЛАГИНИНОЙ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000108"/>
            <a:ext cx="4150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«НЕ МЕШАЙТЕ МНЕ ТРУДИТЬСЯ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4098" name="Picture 2" descr="C:\Users\1\Desktop\0_18f3fded1e30b49cdd7d2e64af2f6260_1478879389.jpg"/>
          <p:cNvPicPr>
            <a:picLocks noChangeAspect="1" noChangeArrowheads="1"/>
          </p:cNvPicPr>
          <p:nvPr/>
        </p:nvPicPr>
        <p:blipFill>
          <a:blip r:embed="rId3" cstate="print"/>
          <a:srcRect b="19444"/>
          <a:stretch>
            <a:fillRect/>
          </a:stretch>
        </p:blipFill>
        <p:spPr bwMode="auto">
          <a:xfrm>
            <a:off x="0" y="1357298"/>
            <a:ext cx="3714744" cy="3789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500166" y="6072206"/>
            <a:ext cx="2143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БУКВАРИК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4102" name="Picture 6" descr="C:\Users\1\Desktop\nauchu-obuvatsja-i-brattsa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1071546"/>
            <a:ext cx="3214710" cy="3766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500562" y="928670"/>
            <a:ext cx="3599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«НАУЧУ ОБУВАТЬСЯ БРАТА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</p:cSld>
  <p:clrMapOvr>
    <a:masterClrMapping/>
  </p:clrMapOvr>
  <p:transition spd="slow" advClick="0" advTm="60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80421" y="642918"/>
            <a:ext cx="6500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СТИХИ ЕЛЕНЫ БЛАГИНИНОЙ </a:t>
            </a:r>
            <a:endParaRPr lang="ru-RU" sz="2800" dirty="0"/>
          </a:p>
        </p:txBody>
      </p:sp>
      <p:pic>
        <p:nvPicPr>
          <p:cNvPr id="4" name="Picture 3" descr="C:\Users\1\Desktop\maxresdefault.jpg"/>
          <p:cNvPicPr>
            <a:picLocks noChangeAspect="1" noChangeArrowheads="1"/>
          </p:cNvPicPr>
          <p:nvPr/>
        </p:nvPicPr>
        <p:blipFill>
          <a:blip r:embed="rId2" cstate="print"/>
          <a:srcRect l="34038" r="9712"/>
          <a:stretch>
            <a:fillRect/>
          </a:stretch>
        </p:blipFill>
        <p:spPr bwMode="auto">
          <a:xfrm>
            <a:off x="3643306" y="1357298"/>
            <a:ext cx="3786234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357686" y="5357826"/>
            <a:ext cx="284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«БАБУШКА - ЗАБОТА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714488"/>
            <a:ext cx="1547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«ШИНЕЛЬ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5122" name="Picture 2" descr="C:\Users\1\Desktop\72680801.jpg"/>
          <p:cNvPicPr>
            <a:picLocks noChangeAspect="1" noChangeArrowheads="1"/>
          </p:cNvPicPr>
          <p:nvPr/>
        </p:nvPicPr>
        <p:blipFill>
          <a:blip r:embed="rId3" cstate="print"/>
          <a:srcRect l="49996" b="7643"/>
          <a:stretch>
            <a:fillRect/>
          </a:stretch>
        </p:blipFill>
        <p:spPr bwMode="auto">
          <a:xfrm flipH="1">
            <a:off x="0" y="2071678"/>
            <a:ext cx="3486738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6000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Благинина-книг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286808" cy="664371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60000"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124</TotalTime>
  <Words>58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Конкурс чтецов по творчеству Елены Александровны Благининой</vt:lpstr>
      <vt:lpstr>    ПОЭТЕССА   Елена Александровна Благинина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122</cp:revision>
  <dcterms:created xsi:type="dcterms:W3CDTF">2024-05-27T11:14:00Z</dcterms:created>
  <dcterms:modified xsi:type="dcterms:W3CDTF">2024-05-27T14:03:36Z</dcterms:modified>
</cp:coreProperties>
</file>