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000372"/>
            <a:ext cx="6172200" cy="189436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чтецов по творчеству</a:t>
            </a:r>
            <a:b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Елены Александровны</a:t>
            </a:r>
            <a:b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Благининой</a:t>
            </a:r>
            <a:endParaRPr lang="ru-RU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143240" y="6374922"/>
            <a:ext cx="5314960" cy="5447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NxSe4raI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643338" cy="5107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8960" y="3571876"/>
            <a:ext cx="571504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cap="none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ПОЭТЕССА  </a:t>
            </a:r>
            <a:r>
              <a:rPr lang="ru-RU" sz="3200" cap="none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cap="none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cap="none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Елена Александровна</a:t>
            </a:r>
            <a:br>
              <a:rPr lang="ru-RU" sz="4000" b="1" cap="none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cap="none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Благинина</a:t>
            </a:r>
            <a:endParaRPr lang="ru-RU" sz="40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scrn_big_1.jpg"/>
          <p:cNvPicPr>
            <a:picLocks noChangeAspect="1" noChangeArrowheads="1"/>
          </p:cNvPicPr>
          <p:nvPr/>
        </p:nvPicPr>
        <p:blipFill>
          <a:blip r:embed="rId2" cstate="print"/>
          <a:srcRect l="50000" b="980"/>
          <a:stretch>
            <a:fillRect/>
          </a:stretch>
        </p:blipFill>
        <p:spPr bwMode="auto">
          <a:xfrm>
            <a:off x="0" y="500042"/>
            <a:ext cx="3810000" cy="577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1\Desktop\22121411_2_cvetok_ogon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18" y="500042"/>
            <a:ext cx="2786082" cy="365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Ct6JTbAwJ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00348"/>
            <a:ext cx="292689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\Desktop\LjCUO7elTGc.jpg"/>
          <p:cNvPicPr>
            <a:picLocks noChangeAspect="1" noChangeArrowheads="1"/>
          </p:cNvPicPr>
          <p:nvPr/>
        </p:nvPicPr>
        <p:blipFill>
          <a:blip r:embed="rId5" cstate="print"/>
          <a:srcRect t="17843" r="6250" b="4603"/>
          <a:stretch>
            <a:fillRect/>
          </a:stretch>
        </p:blipFill>
        <p:spPr bwMode="auto">
          <a:xfrm>
            <a:off x="2857508" y="0"/>
            <a:ext cx="307181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«ОДУВАНЧИК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428868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«КОТЕНОК»</a:t>
            </a:r>
            <a:endParaRPr lang="ru-RU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3" name="Picture 5" descr="C:\Users\1\Desktop\main_38078_original.jpg"/>
          <p:cNvPicPr>
            <a:picLocks noChangeAspect="1" noChangeArrowheads="1"/>
          </p:cNvPicPr>
          <p:nvPr/>
        </p:nvPicPr>
        <p:blipFill>
          <a:blip r:embed="rId2" cstate="print"/>
          <a:srcRect l="16250" r="16250" b="-3847"/>
          <a:stretch>
            <a:fillRect/>
          </a:stretch>
        </p:blipFill>
        <p:spPr bwMode="auto">
          <a:xfrm flipH="1">
            <a:off x="5643570" y="1047733"/>
            <a:ext cx="3286148" cy="38814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13866" y="928670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«ДОЧЕНЬКА ПРОСНУЛАСЬ»</a:t>
            </a:r>
            <a:endParaRPr lang="ru-RU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57166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СТИХИ ЕЛЕНЫ БЛАГИНИНОЙ </a:t>
            </a:r>
            <a:endParaRPr lang="ru-RU" sz="2800" dirty="0"/>
          </a:p>
        </p:txBody>
      </p:sp>
      <p:pic>
        <p:nvPicPr>
          <p:cNvPr id="2050" name="Picture 2" descr="C:\Users\1\Desktop\38062040.jpg"/>
          <p:cNvPicPr>
            <a:picLocks noChangeAspect="1" noChangeArrowheads="1"/>
          </p:cNvPicPr>
          <p:nvPr/>
        </p:nvPicPr>
        <p:blipFill>
          <a:blip r:embed="rId3" cstate="print"/>
          <a:srcRect l="42500" b="-790"/>
          <a:stretch>
            <a:fillRect/>
          </a:stretch>
        </p:blipFill>
        <p:spPr bwMode="auto">
          <a:xfrm flipH="1">
            <a:off x="0" y="1357298"/>
            <a:ext cx="3571868" cy="4622733"/>
          </a:xfrm>
          <a:prstGeom prst="rect">
            <a:avLst/>
          </a:prstGeom>
          <a:noFill/>
        </p:spPr>
      </p:pic>
      <p:pic>
        <p:nvPicPr>
          <p:cNvPr id="2051" name="Picture 3" descr="C:\Users\1\Desktop\koteno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786058"/>
            <a:ext cx="3429024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428604"/>
            <a:ext cx="650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СТИХИ ЕЛЕНЫ БЛАГИНИНОЙ </a:t>
            </a:r>
            <a:endParaRPr lang="ru-RU" sz="2800" dirty="0"/>
          </a:p>
        </p:txBody>
      </p:sp>
      <p:pic>
        <p:nvPicPr>
          <p:cNvPr id="3074" name="Picture 2" descr="C:\Users\1\Desktop\52659a3329adb6901a043610.jpg"/>
          <p:cNvPicPr>
            <a:picLocks noChangeAspect="1" noChangeArrowheads="1"/>
          </p:cNvPicPr>
          <p:nvPr/>
        </p:nvPicPr>
        <p:blipFill>
          <a:blip r:embed="rId2" cstate="print"/>
          <a:srcRect r="39687"/>
          <a:stretch>
            <a:fillRect/>
          </a:stretch>
        </p:blipFill>
        <p:spPr bwMode="auto">
          <a:xfrm>
            <a:off x="214282" y="2000239"/>
            <a:ext cx="3143272" cy="390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428736"/>
            <a:ext cx="305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«ПОСИДИМ В ТИШИНЕ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5" name="Picture 3" descr="C:\Users\1\Desktop\1265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71546"/>
            <a:ext cx="287612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1\Desktop\9dfffb00122a30befd0ea561fa21af88.jpeg"/>
          <p:cNvPicPr>
            <a:picLocks noChangeAspect="1" noChangeArrowheads="1"/>
          </p:cNvPicPr>
          <p:nvPr/>
        </p:nvPicPr>
        <p:blipFill>
          <a:blip r:embed="rId4" cstate="print"/>
          <a:srcRect t="35099" r="31366"/>
          <a:stretch>
            <a:fillRect/>
          </a:stretch>
        </p:blipFill>
        <p:spPr bwMode="auto">
          <a:xfrm>
            <a:off x="5760901" y="2428868"/>
            <a:ext cx="338310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86512" y="1857364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«ВОТ КАКАЯ МАМА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slow" advClick="0" advTm="6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01labjipb1250620403.jpg"/>
          <p:cNvPicPr>
            <a:picLocks noChangeAspect="1" noChangeArrowheads="1"/>
          </p:cNvPicPr>
          <p:nvPr/>
        </p:nvPicPr>
        <p:blipFill>
          <a:blip r:embed="rId2" cstate="print"/>
          <a:srcRect l="5000" r="49062" b="757"/>
          <a:stretch>
            <a:fillRect/>
          </a:stretch>
        </p:blipFill>
        <p:spPr bwMode="auto">
          <a:xfrm>
            <a:off x="2786050" y="3038267"/>
            <a:ext cx="3571900" cy="381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650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СТИХИ ЕЛЕНЫ БЛАГИНИНОЙ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4150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«НЕ МЕШАЙТЕ МНЕ ТРУДИТЬСЯ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098" name="Picture 2" descr="C:\Users\1\Desktop\0_18f3fded1e30b49cdd7d2e64af2f6260_1478879389.jpg"/>
          <p:cNvPicPr>
            <a:picLocks noChangeAspect="1" noChangeArrowheads="1"/>
          </p:cNvPicPr>
          <p:nvPr/>
        </p:nvPicPr>
        <p:blipFill>
          <a:blip r:embed="rId3" cstate="print"/>
          <a:srcRect b="19444"/>
          <a:stretch>
            <a:fillRect/>
          </a:stretch>
        </p:blipFill>
        <p:spPr bwMode="auto">
          <a:xfrm>
            <a:off x="0" y="1357298"/>
            <a:ext cx="3714744" cy="378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00166" y="6072206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БУКВАРИК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102" name="Picture 6" descr="C:\Users\1\Desktop\nauchu-obuvatsja-i-bratts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71546"/>
            <a:ext cx="3214710" cy="376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00562" y="928670"/>
            <a:ext cx="359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«НАУЧУ ОБУВАТЬСЯ БРАТА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ransition spd="slow" advClick="0" advTm="6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0421" y="642918"/>
            <a:ext cx="650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СТИХИ ЕЛЕНЫ БЛАГИНИНОЙ </a:t>
            </a:r>
            <a:endParaRPr lang="ru-RU" sz="2800" dirty="0"/>
          </a:p>
        </p:txBody>
      </p:sp>
      <p:pic>
        <p:nvPicPr>
          <p:cNvPr id="4" name="Picture 3" descr="C:\Users\1\Desktop\maxresdefault.jpg"/>
          <p:cNvPicPr>
            <a:picLocks noChangeAspect="1" noChangeArrowheads="1"/>
          </p:cNvPicPr>
          <p:nvPr/>
        </p:nvPicPr>
        <p:blipFill>
          <a:blip r:embed="rId2" cstate="print"/>
          <a:srcRect l="34038" r="9712"/>
          <a:stretch>
            <a:fillRect/>
          </a:stretch>
        </p:blipFill>
        <p:spPr bwMode="auto">
          <a:xfrm>
            <a:off x="3643306" y="1357298"/>
            <a:ext cx="378623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7686" y="5357826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«БАБУШКА - ЗАБОТА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14488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«ШИНЕЛЬ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122" name="Picture 2" descr="C:\Users\1\Desktop\72680801.jpg"/>
          <p:cNvPicPr>
            <a:picLocks noChangeAspect="1" noChangeArrowheads="1"/>
          </p:cNvPicPr>
          <p:nvPr/>
        </p:nvPicPr>
        <p:blipFill>
          <a:blip r:embed="rId3" cstate="print"/>
          <a:srcRect l="49996" b="7643"/>
          <a:stretch>
            <a:fillRect/>
          </a:stretch>
        </p:blipFill>
        <p:spPr bwMode="auto">
          <a:xfrm flipH="1">
            <a:off x="0" y="2071678"/>
            <a:ext cx="348673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Благинина-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286808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60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58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Конкурс чтецов по творчеству Елены Александровны Благининой</vt:lpstr>
      <vt:lpstr>    ПОЭТЕССА   Елена Александровна Благинина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122</cp:revision>
  <dcterms:created xsi:type="dcterms:W3CDTF">2024-05-27T11:14:00Z</dcterms:created>
  <dcterms:modified xsi:type="dcterms:W3CDTF">2024-05-27T14:03:36Z</dcterms:modified>
</cp:coreProperties>
</file>