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72" r:id="rId11"/>
    <p:sldId id="270" r:id="rId12"/>
    <p:sldId id="265" r:id="rId13"/>
    <p:sldId id="268" r:id="rId14"/>
    <p:sldId id="266" r:id="rId15"/>
    <p:sldId id="271" r:id="rId16"/>
    <p:sldId id="267" r:id="rId17"/>
    <p:sldId id="269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96DCE-A35C-49FE-A757-A942BE471499}" type="datetimeFigureOut">
              <a:rPr lang="ru-RU" smtClean="0"/>
              <a:t>07.06.2026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3DD23-C07D-45E8-B998-847B8B469E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863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C3DD23-C07D-45E8-B998-847B8B469E9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267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A10AD-4FE4-47D4-B75F-AF11EB930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973DAA-1508-4668-B7E5-49DF8F078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A066B-A7F8-4146-BA74-AC008443D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2618-9726-4975-B9C7-550D953C84AB}" type="datetimeFigureOut">
              <a:rPr lang="ru-RU" smtClean="0"/>
              <a:t>07.06.2026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C4A37C-696E-40AD-96F0-E0FBB7DD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B4D5C-59C2-4BB6-A182-540F75F90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8BB3-9336-454B-81FF-34AC06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386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B08742-786F-4ACB-BC57-C673A0295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6487A-065C-40A7-A79F-F8B1237BD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18B369-A743-414D-AB98-C2DD907C3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2618-9726-4975-B9C7-550D953C84AB}" type="datetimeFigureOut">
              <a:rPr lang="ru-RU" smtClean="0"/>
              <a:t>07.06.2026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38C20-63AD-4C1D-89F6-8BB4766CE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B1A3E1-EBB8-4052-A111-13184F3F8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8BB3-9336-454B-81FF-34AC06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751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DE3E3E2-5689-47A2-81BE-BB78A91E06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666C5D-902E-4FC2-A514-55145DB82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E80412-5031-4E9B-A1CF-4BD76CC0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2618-9726-4975-B9C7-550D953C84AB}" type="datetimeFigureOut">
              <a:rPr lang="ru-RU" smtClean="0"/>
              <a:t>07.06.2026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6AB263-11FC-4979-9C6B-7F902FCCA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8C685F-F813-4576-B4BA-04217D368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8BB3-9336-454B-81FF-34AC06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88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B4F7CF-7B88-496D-B5F4-11EF63E15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6843B5-F358-4D57-B555-C218BACCAE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0E5E1C-8E9A-4718-8696-95E0E2FDC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2618-9726-4975-B9C7-550D953C84AB}" type="datetimeFigureOut">
              <a:rPr lang="ru-RU" smtClean="0"/>
              <a:t>07.06.2026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1CE6C0-A957-4766-AC12-0D9271101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D6C6AE-B00E-4058-A4A9-DA9A0551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8BB3-9336-454B-81FF-34AC06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8541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FAC497-1F1E-4589-BED4-7BDE3FB99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75E832-467D-44F6-B03C-F60E8241F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2DCDF1-8790-4431-8146-357AFFD7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2618-9726-4975-B9C7-550D953C84AB}" type="datetimeFigureOut">
              <a:rPr lang="ru-RU" smtClean="0"/>
              <a:t>07.06.2026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3203C-5D2D-4FA1-9E2C-D0C942362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5DC9FA-A94E-49B7-85FA-9DB05E5F2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8BB3-9336-454B-81FF-34AC06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43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BFAA5-76F6-44EF-86E2-D65EB55B3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210F61-5E6B-42DE-8588-B21ADBFC96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57CF20-4BEF-4C0A-8E88-6A126EBDE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539560-FA22-43D4-B20C-1D8D98AA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2618-9726-4975-B9C7-550D953C84AB}" type="datetimeFigureOut">
              <a:rPr lang="ru-RU" smtClean="0"/>
              <a:t>07.06.2026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A3F869-D1FC-4C73-B054-492288592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E635E-2663-4AED-B647-141291415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8BB3-9336-454B-81FF-34AC06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75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816C7-BBD2-428F-B282-D2C10F6A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F3B1E3-3EA9-440F-8AE1-65B641B28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E4B14-C8F5-446D-9394-4C026DF9C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2F8803-4AEA-4AD1-8B65-4425016BC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F78760D-0DB5-4445-B408-9D74D7771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C17232-1FE3-47F7-AD44-B1B7B28F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2618-9726-4975-B9C7-550D953C84AB}" type="datetimeFigureOut">
              <a:rPr lang="ru-RU" smtClean="0"/>
              <a:t>07.06.2026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613473-6E95-428C-B44F-E9EB74369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37F0B5-B60C-43C6-9F7C-E0E5FA3C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8BB3-9336-454B-81FF-34AC06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22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E984C2-22B3-4E79-B60B-D97A32A1A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74CA33-D3CF-4D26-B869-462423FF6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2618-9726-4975-B9C7-550D953C84AB}" type="datetimeFigureOut">
              <a:rPr lang="ru-RU" smtClean="0"/>
              <a:t>07.06.2026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B108EF1-BEBA-4BE0-86FB-0802BC80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3B7760-87F5-4003-A2CA-2EA55E06C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8BB3-9336-454B-81FF-34AC06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81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5769B86-CECE-49BA-BC10-DE254F95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2618-9726-4975-B9C7-550D953C84AB}" type="datetimeFigureOut">
              <a:rPr lang="ru-RU" smtClean="0"/>
              <a:t>07.06.2026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0146189-12C3-4582-9534-656539343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A7B9E8E-8F3B-46EF-B027-8EAC03C1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8BB3-9336-454B-81FF-34AC06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87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6ADD8-CBB8-46CA-AD99-570AECF28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E931F1-72EB-45AC-85D5-604ADA0AE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CF9B6A-B3A1-418A-BB49-40B27AD82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AC5CF1E-BFA2-45B1-BEDA-A5DB6DC29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2618-9726-4975-B9C7-550D953C84AB}" type="datetimeFigureOut">
              <a:rPr lang="ru-RU" smtClean="0"/>
              <a:t>07.06.2026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39AA68-C45A-4B1A-886A-28EF62E7B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8F79AB-C3B8-484A-92C6-5D91255A4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8BB3-9336-454B-81FF-34AC06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770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D50805-0AD7-42BE-8CA7-4DEAC37B1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FDF6C4C-2857-4A6F-ACD5-B82A12424E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B8EAA5-8B42-4C7D-84BC-BD358D847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870AEB-375F-4ED9-A69E-C0B5383F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F2618-9726-4975-B9C7-550D953C84AB}" type="datetimeFigureOut">
              <a:rPr lang="ru-RU" smtClean="0"/>
              <a:t>07.06.2026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A2AC00-9959-40FA-BBD4-7654070EA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987560-3B68-45A8-9C15-D99A0C70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58BB3-9336-454B-81FF-34AC06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04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F3DA6-B27A-4455-9E02-1CB0B60FE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DDDCC9-2BEE-4B10-ADCF-2A402E49B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4C38F0-B26E-48BD-B79D-BD05EA17A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F2618-9726-4975-B9C7-550D953C84AB}" type="datetimeFigureOut">
              <a:rPr lang="ru-RU" smtClean="0"/>
              <a:t>07.06.2026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2F5C8A-63C0-4A46-96FC-3FCAA1680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206EF6-2B4A-40FE-ACAE-3144B00D3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58BB3-9336-454B-81FF-34AC06A4CC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91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media" Target="../media/media2.mp3"/><Relationship Id="rId7" Type="http://schemas.openxmlformats.org/officeDocument/2006/relationships/image" Target="../media/image2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0.png"/><Relationship Id="rId4" Type="http://schemas.openxmlformats.org/officeDocument/2006/relationships/audio" Target="../media/media2.mp3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87FF50-D5E0-4F14-AFB7-6E6D968724CB}"/>
              </a:ext>
            </a:extLst>
          </p:cNvPr>
          <p:cNvSpPr txBox="1"/>
          <p:nvPr/>
        </p:nvSpPr>
        <p:spPr>
          <a:xfrm>
            <a:off x="1339518" y="409074"/>
            <a:ext cx="9256294" cy="31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– детский сад № 85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9E689-D1A7-40C9-8BA2-0E33B85AAE5D}"/>
              </a:ext>
            </a:extLst>
          </p:cNvPr>
          <p:cNvSpPr txBox="1"/>
          <p:nvPr/>
        </p:nvSpPr>
        <p:spPr>
          <a:xfrm>
            <a:off x="1917031" y="2245894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9  Мая:  День радости  и памяти»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439C84-21B6-43D3-9EDD-F4B4B41F7455}"/>
              </a:ext>
            </a:extLst>
          </p:cNvPr>
          <p:cNvSpPr txBox="1"/>
          <p:nvPr/>
        </p:nvSpPr>
        <p:spPr>
          <a:xfrm>
            <a:off x="5630779" y="4631795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воспитатель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кв. кат.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Белоносова Наталия Вячеславовна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327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D359C8-24B9-40C6-9EC2-DD8011E66EC5}"/>
              </a:ext>
            </a:extLst>
          </p:cNvPr>
          <p:cNvSpPr txBox="1"/>
          <p:nvPr/>
        </p:nvSpPr>
        <p:spPr>
          <a:xfrm>
            <a:off x="890337" y="585537"/>
            <a:ext cx="82536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 Великой Отечественной войны навсегда остались в народной памяти как символы мужества и самоотверженности. Их подвиги были высоко оценены государством, которое наградило участников боевых действий множеством почетных медалей и орденов. Эти награды служат не только знаком признания заслуг, но и напоминанием о цене победы, которую наши предки одержали ценой огромных жертв.</a:t>
            </a: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AD074DA3-450D-4BE3-974B-16FF95E1C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1" y="2382254"/>
            <a:ext cx="2735429" cy="278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DEE5CB49-6521-4C29-8A44-A833DD0FB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760" y="3429000"/>
            <a:ext cx="2735429" cy="282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>
            <a:extLst>
              <a:ext uri="{FF2B5EF4-FFF2-40B4-BE49-F238E27FC236}">
                <a16:creationId xmlns:a16="http://schemas.microsoft.com/office/drawing/2014/main" id="{F2DD20EC-3A77-4325-A51B-7F6513DAC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308" y="2382254"/>
            <a:ext cx="2735429" cy="312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608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E81B8B-D18B-4629-8B2B-89C4616BF1E8}"/>
              </a:ext>
            </a:extLst>
          </p:cNvPr>
          <p:cNvSpPr txBox="1"/>
          <p:nvPr/>
        </p:nvSpPr>
        <p:spPr>
          <a:xfrm>
            <a:off x="1050758" y="890337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Великой Отечественной войны советская техника, включая танки, самолеты и реактивные минометы «Катюша», стала решающим фактором на полях сражений. Эти машины демонстрировали высокую надежность и мощь, позволяя Красной Армии успешно противостоять врагу в критических ситуациях. Именно благодаря слаженной работе бронетанковых войск, авиации и артиллерии советские солдаты смогли одержать победу в войне.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F0FE57E0-C9D0-4522-894D-E8148EDFE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07" y="2764979"/>
            <a:ext cx="2822409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A912247A-5D36-443D-9053-D8FB10E20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708" y="2829147"/>
            <a:ext cx="2822408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>
            <a:extLst>
              <a:ext uri="{FF2B5EF4-FFF2-40B4-BE49-F238E27FC236}">
                <a16:creationId xmlns:a16="http://schemas.microsoft.com/office/drawing/2014/main" id="{6530B16F-11A6-40DE-BE1D-06F8BE649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538" y="3431285"/>
            <a:ext cx="2822408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884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9B4ED0-1C9F-4155-9A8E-FF877CA64962}"/>
              </a:ext>
            </a:extLst>
          </p:cNvPr>
          <p:cNvSpPr txBox="1"/>
          <p:nvPr/>
        </p:nvSpPr>
        <p:spPr>
          <a:xfrm>
            <a:off x="2390274" y="834189"/>
            <a:ext cx="7226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Было трудно, но Советские войска разгромили вражеские силы Германии, установив знамя победы над Рейхстагом!</a:t>
            </a: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8B44E3DF-9EE7-40E6-A135-5A631237C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465" y="3239139"/>
            <a:ext cx="3361247" cy="227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icture background">
            <a:extLst>
              <a:ext uri="{FF2B5EF4-FFF2-40B4-BE49-F238E27FC236}">
                <a16:creationId xmlns:a16="http://schemas.microsoft.com/office/drawing/2014/main" id="{630B9625-8098-41D3-A6BB-BA15F28C9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322" y="2323054"/>
            <a:ext cx="5115341" cy="3355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Picture background">
            <a:extLst>
              <a:ext uri="{FF2B5EF4-FFF2-40B4-BE49-F238E27FC236}">
                <a16:creationId xmlns:a16="http://schemas.microsoft.com/office/drawing/2014/main" id="{EEB18C88-1CBB-4F10-8F65-70B5FAB8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11" y="1669350"/>
            <a:ext cx="3547476" cy="478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614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F153AA-CEFD-49A9-B9CF-D6D21FBDDDC0}"/>
              </a:ext>
            </a:extLst>
          </p:cNvPr>
          <p:cNvSpPr txBox="1"/>
          <p:nvPr/>
        </p:nvSpPr>
        <p:spPr>
          <a:xfrm>
            <a:off x="1283368" y="1515979"/>
            <a:ext cx="73232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война, начавшаяся в 1941 году, стала одним из самых трагических и героических периодов в истории России. Этот конфликт охватил четыре года ожесточенных боев, в которых советский народ проявил невероятную стойкость и мужество. Ключевыми событиями стали битва за Москву, Сталинградская и Курская дуги, а также освобождение Европы от нацизма. Победа, одержанная в 1945 году, стоила огромных человеческих жертв, но сохранила независимость страны. Память о тех событиях остается важнейшим элементом национальной идентичности и гордости за предков.</a:t>
            </a:r>
          </a:p>
        </p:txBody>
      </p:sp>
    </p:spTree>
    <p:extLst>
      <p:ext uri="{BB962C8B-B14F-4D97-AF65-F5344CB8AC3E}">
        <p14:creationId xmlns:p14="http://schemas.microsoft.com/office/powerpoint/2010/main" val="3621089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817200-1974-4733-AA1C-8B85D58C4CCE}"/>
              </a:ext>
            </a:extLst>
          </p:cNvPr>
          <p:cNvSpPr txBox="1"/>
          <p:nvPr/>
        </p:nvSpPr>
        <p:spPr>
          <a:xfrm flipH="1">
            <a:off x="5350040" y="1114926"/>
            <a:ext cx="45078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Георгиевская ленточка –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биколор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двуцвет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Оранжевый и чёрный цвета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Чёрный цвет означает – дым,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Оранжевый – пламя.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B43E4A-6F32-4706-96EC-C934AF9692C6}"/>
              </a:ext>
            </a:extLst>
          </p:cNvPr>
          <p:cNvSpPr txBox="1"/>
          <p:nvPr/>
        </p:nvSpPr>
        <p:spPr>
          <a:xfrm>
            <a:off x="1933074" y="593557"/>
            <a:ext cx="7154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Георгиевская лента – символ Дня Победы.</a:t>
            </a:r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4DA6AD55-B9CD-410D-8711-D8A33E5C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3" y="2182381"/>
            <a:ext cx="4596060" cy="2670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19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178BED-BC7E-4423-BB8B-F92DAF951F75}"/>
              </a:ext>
            </a:extLst>
          </p:cNvPr>
          <p:cNvSpPr txBox="1"/>
          <p:nvPr/>
        </p:nvSpPr>
        <p:spPr>
          <a:xfrm>
            <a:off x="320842" y="473242"/>
            <a:ext cx="99621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 время  войны как гибли люди и рушились города, в сердцах оставшихся в живых теплилась непоколебимая вера в будущее. Они продолжали писать стихи, наполненные болью и надеждой, чтобы сохранить память о погибших и смысл жизни.  Сочиняли песни, которые становились голосом эпохи, объединяя людей в борьбе за мир. Несмотря на разрушения, люди учились и работали, веря, что их труд поможет построить новый, счастливый мир после войны. Эта внутренняя сила позволяла им не сломаться под тяжестью испытаний и ждать окончания войны с уверенностью в победе добра над злом.</a:t>
            </a: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CA4C682A-CB46-4975-96CF-963BFC51F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6" y="3058565"/>
            <a:ext cx="3137909" cy="235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D9E96690-2A13-478B-86E8-BF798E912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339" y="3637387"/>
            <a:ext cx="2199522" cy="311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00E1CB-2C36-40AC-9382-8C6A8B51D545}"/>
              </a:ext>
            </a:extLst>
          </p:cNvPr>
          <p:cNvSpPr txBox="1"/>
          <p:nvPr/>
        </p:nvSpPr>
        <p:spPr>
          <a:xfrm>
            <a:off x="1483894" y="112295"/>
            <a:ext cx="8486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Стихи и песни опаленные войной.</a:t>
            </a:r>
          </a:p>
        </p:txBody>
      </p:sp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868AAAF2-7DC0-405F-81F6-BE53CFAB7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027" y="2787871"/>
            <a:ext cx="2199522" cy="327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>
            <a:extLst>
              <a:ext uri="{FF2B5EF4-FFF2-40B4-BE49-F238E27FC236}">
                <a16:creationId xmlns:a16="http://schemas.microsoft.com/office/drawing/2014/main" id="{55A68FBC-F978-489A-9FC8-E57EA419C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936" y="4331368"/>
            <a:ext cx="3137909" cy="235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Песни Победы - Катюша (hitmos.fm)">
            <a:hlinkClick r:id="" action="ppaction://media"/>
            <a:extLst>
              <a:ext uri="{FF2B5EF4-FFF2-40B4-BE49-F238E27FC236}">
                <a16:creationId xmlns:a16="http://schemas.microsoft.com/office/drawing/2014/main" id="{4B28D20C-D6FF-4B41-B7F4-5A7D9ED69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Песни Победы - Смуглянка (hitmos.fm)">
            <a:hlinkClick r:id="" action="ppaction://media"/>
            <a:extLst>
              <a:ext uri="{FF2B5EF4-FFF2-40B4-BE49-F238E27FC236}">
                <a16:creationId xmlns:a16="http://schemas.microsoft.com/office/drawing/2014/main" id="{88F9FAEB-97C3-4849-BEF9-E6E7B2263B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1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ACF4EB1E-3D3B-4BEE-8EEE-B9DD6BAF7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930442"/>
            <a:ext cx="4339391" cy="405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A168EA-B2A2-406F-B6DB-AC60884FAE7E}"/>
              </a:ext>
            </a:extLst>
          </p:cNvPr>
          <p:cNvSpPr txBox="1"/>
          <p:nvPr/>
        </p:nvSpPr>
        <p:spPr>
          <a:xfrm>
            <a:off x="5526505" y="930443"/>
            <a:ext cx="461210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салют!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год 9 мая небо над нашими городами озаряется праздничным салютом. Это зрелище, которое невозможно забыть: разноцветные вспышки, гудение ракет и раскатистые взрывы создают неповторимую атмосферу торжества. Салют — это не просто фейерверк, а мощный символ гордости за историю нашей страны, за подвиги предков, которые подарили  нам мирную жизнь.</a:t>
            </a:r>
          </a:p>
        </p:txBody>
      </p:sp>
    </p:spTree>
    <p:extLst>
      <p:ext uri="{BB962C8B-B14F-4D97-AF65-F5344CB8AC3E}">
        <p14:creationId xmlns:p14="http://schemas.microsoft.com/office/powerpoint/2010/main" val="2589689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645704-78DE-4613-AF24-5616E2EAB738}"/>
              </a:ext>
            </a:extLst>
          </p:cNvPr>
          <p:cNvSpPr txBox="1"/>
          <p:nvPr/>
        </p:nvSpPr>
        <p:spPr>
          <a:xfrm>
            <a:off x="4179117" y="1925053"/>
            <a:ext cx="443089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Победы – это праздник весны,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пораженья жестокой войны,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пораженья насилья и зла,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воскрешенья любви и добра.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Воспоминаний о тех, кто себе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поставил, чтоб впредь этот день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Символом стал всех стараний людей –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мире и счастье растить малышей.</a:t>
            </a:r>
          </a:p>
        </p:txBody>
      </p:sp>
      <p:pic>
        <p:nvPicPr>
          <p:cNvPr id="3" name="Lev_Leshhenko_-_Den_Pobedy_28499438">
            <a:hlinkClick r:id="" action="ppaction://media"/>
            <a:extLst>
              <a:ext uri="{FF2B5EF4-FFF2-40B4-BE49-F238E27FC236}">
                <a16:creationId xmlns:a16="http://schemas.microsoft.com/office/drawing/2014/main" id="{84AA148D-A4D3-40FC-91D0-D57A8FCB8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9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8C8379B-F6DB-4231-A1AD-A9834A530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05274" cy="4351338"/>
          </a:xfrm>
        </p:spPr>
        <p:txBody>
          <a:bodyPr/>
          <a:lstStyle/>
          <a:p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algn="just"/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у детей старшего дошкольного возраста первичное, бережное и эмоциональное  представление о Дне Победы как о главном государственном празднике. Важно не просто дать факты, а привить чувство гордости за своих предков, уважения к ветеранам и понимание ценности мира через доступные для восприятия образы.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891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81DE5DA-2143-4F33-A6E4-2CEF885D0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853" y="128337"/>
            <a:ext cx="10647947" cy="604862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Познакомить с символом праздника — Георгиевской лентой (черно-оранжевый цвет) и красным флагом, объяснив их значение простыми словами (цвет крови и огня победы).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о ключевых фигурах, таких как Маршал Жуков или символы войны (танк Т-34, самолет).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Объяснить разницу между «войной» и «миром», подчеркнув, что война — это когда люди ссорятся и воюют, а мир — когда все живут дружно.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эмоциональный интеллект: учить сопереживать, понимать чувства героев (смелость, надежда, радость победы).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Стимулировать воображение через визуальные ряды: яркие иллюстрации, анимацию простых действий (солдаты маршируют, дети дарят цветы).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речь и память через повторение ключевых фраз и коротких стихов.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чувство благодарности к старшему поколению.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первичные представления о патриотизме как любви к своей Родине, готовности защищать свой дом.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Прививать любовь к миру: показать, что победа нужна была для того, чтобы дети могли расти, играть и учиться в безопасности.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029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76E4CA-A58D-45D3-8C26-8913966F2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Жизнь людей до войны 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Ничто  не предвещало беды.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3AD62B15-F539-43EC-BD34-B6D7517981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79" y="1556085"/>
            <a:ext cx="3284621" cy="231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8ECF9FC2-FD93-403C-A53E-92EE61D74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852" y="3944603"/>
            <a:ext cx="3284621" cy="231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70F01F-5927-41A3-BA19-255BC41CC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5358" y="2714255"/>
            <a:ext cx="3284621" cy="231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10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F974D-E67C-4B3D-93A8-7E9CB7A32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345905" cy="132556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Начало войны.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77FF37-D43A-4D87-A08D-F0553A8C9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63526" cy="4351338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 июня 1941 года, ранним утром, на нашу страну — тогда она называлась Советский Союз — напали враги. Это были войска фашистской Германии во главе с Адольфом Гитлером.</a:t>
            </a:r>
          </a:p>
          <a:p>
            <a:pPr algn="just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Нападение было неожиданным. В тот день было воскресенье — выходной. Многие отдыхали, дети играли, взрослые собирались на работу. Но вдруг в небе появились вражеские самолёты, начали падать бомбы, загремели выстрелы.</a:t>
            </a:r>
          </a:p>
        </p:txBody>
      </p:sp>
    </p:spTree>
    <p:extLst>
      <p:ext uri="{BB962C8B-B14F-4D97-AF65-F5344CB8AC3E}">
        <p14:creationId xmlns:p14="http://schemas.microsoft.com/office/powerpoint/2010/main" val="2401536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9F8B5-6F03-4EB4-8B34-A2AB9AE9F0A8}"/>
              </a:ext>
            </a:extLst>
          </p:cNvPr>
          <p:cNvSpPr txBox="1"/>
          <p:nvPr/>
        </p:nvSpPr>
        <p:spPr>
          <a:xfrm>
            <a:off x="2085474" y="537411"/>
            <a:ext cx="6978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Миллионы людей встали на защиту своей Родины.</a:t>
            </a:r>
          </a:p>
        </p:txBody>
      </p:sp>
      <p:sp>
        <p:nvSpPr>
          <p:cNvPr id="3" name="AutoShape 2" descr="Picture background">
            <a:extLst>
              <a:ext uri="{FF2B5EF4-FFF2-40B4-BE49-F238E27FC236}">
                <a16:creationId xmlns:a16="http://schemas.microsoft.com/office/drawing/2014/main" id="{8B9AFCBD-4EE2-48D6-9E9F-17C53B02A1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Picture background">
            <a:extLst>
              <a:ext uri="{FF2B5EF4-FFF2-40B4-BE49-F238E27FC236}">
                <a16:creationId xmlns:a16="http://schemas.microsoft.com/office/drawing/2014/main" id="{F2E06FC8-9019-4837-85C3-650A89AD82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Picture background">
            <a:extLst>
              <a:ext uri="{FF2B5EF4-FFF2-40B4-BE49-F238E27FC236}">
                <a16:creationId xmlns:a16="http://schemas.microsoft.com/office/drawing/2014/main" id="{2A4E0036-44C4-4A9A-A8D1-F07D7040CB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Picture background">
            <a:extLst>
              <a:ext uri="{FF2B5EF4-FFF2-40B4-BE49-F238E27FC236}">
                <a16:creationId xmlns:a16="http://schemas.microsoft.com/office/drawing/2014/main" id="{F6AD2C6D-C034-4EDC-92E2-C799F7B413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Picture background">
            <a:extLst>
              <a:ext uri="{FF2B5EF4-FFF2-40B4-BE49-F238E27FC236}">
                <a16:creationId xmlns:a16="http://schemas.microsoft.com/office/drawing/2014/main" id="{AC4CF7F9-E5BE-4A1F-97F0-6AE400261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3" y="1260426"/>
            <a:ext cx="3914273" cy="336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icture background">
            <a:extLst>
              <a:ext uri="{FF2B5EF4-FFF2-40B4-BE49-F238E27FC236}">
                <a16:creationId xmlns:a16="http://schemas.microsoft.com/office/drawing/2014/main" id="{FF329A3F-3A0A-423D-BA3A-F4082B226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021" y="2947574"/>
            <a:ext cx="3970420" cy="336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490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531F26-D907-464D-9218-8301EB478D3F}"/>
              </a:ext>
            </a:extLst>
          </p:cNvPr>
          <p:cNvSpPr txBox="1"/>
          <p:nvPr/>
        </p:nvSpPr>
        <p:spPr>
          <a:xfrm>
            <a:off x="2037348" y="-567029"/>
            <a:ext cx="82376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годы Великой Отечественной войны героизм женщин и детей стал не менее важным фактором победы. Женщины не ограничивались тыловыми задачами, а смело вставали в строй, выполняя опасные боевые миссии на фронте. Среди них были отважные летчицы, и радистки.</a:t>
            </a:r>
            <a:br>
              <a:rPr lang="ru-RU" b="0" i="0" dirty="0">
                <a:solidFill>
                  <a:srgbClr val="212529"/>
                </a:solidFill>
                <a:effectLst/>
                <a:latin typeface="Roboto"/>
              </a:rPr>
            </a:br>
            <a:r>
              <a:rPr lang="ru-RU" b="0" i="0" dirty="0">
                <a:solidFill>
                  <a:srgbClr val="212529"/>
                </a:solidFill>
                <a:effectLst/>
                <a:latin typeface="Roboto"/>
              </a:rPr>
              <a:t>   </a:t>
            </a:r>
          </a:p>
          <a:p>
            <a:pPr algn="l"/>
            <a:endParaRPr lang="ru-RU" b="0" i="0" dirty="0">
              <a:solidFill>
                <a:srgbClr val="212529"/>
              </a:solidFill>
              <a:effectLst/>
              <a:latin typeface="Roboto"/>
            </a:endParaRPr>
          </a:p>
          <a:p>
            <a:pPr algn="just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624E472E-765E-4411-92F6-CFEA34411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4" y="1868904"/>
            <a:ext cx="3842972" cy="29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6976E4AA-6C92-409F-9F87-F302273EC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564" y="2534652"/>
            <a:ext cx="3842972" cy="293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>
            <a:extLst>
              <a:ext uri="{FF2B5EF4-FFF2-40B4-BE49-F238E27FC236}">
                <a16:creationId xmlns:a16="http://schemas.microsoft.com/office/drawing/2014/main" id="{A2D73C20-451A-4667-B590-F6EB818C3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015" y="3336757"/>
            <a:ext cx="3842972" cy="293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033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E81E2423-E2F3-40D8-B0F8-429FD3E54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22104" y="998621"/>
            <a:ext cx="9619664" cy="14478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Дети также встали на защиту нашей Родины. Они делали автоматы, дежурили в госпиталях, строили бомбоубежище.</a:t>
            </a: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2D0BFCAC-E24F-40DB-B39B-3518E3881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89" y="2061411"/>
            <a:ext cx="4205883" cy="285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5DCC232F-0105-467F-A113-E8C57DF4F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88" y="3669630"/>
            <a:ext cx="4205883" cy="285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icture background">
            <a:extLst>
              <a:ext uri="{FF2B5EF4-FFF2-40B4-BE49-F238E27FC236}">
                <a16:creationId xmlns:a16="http://schemas.microsoft.com/office/drawing/2014/main" id="{F54F237B-A273-45BC-84A3-7118391E2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29" y="1941471"/>
            <a:ext cx="4205883" cy="285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901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191D4E-040A-453B-885F-65CE8D5F8F02}"/>
              </a:ext>
            </a:extLst>
          </p:cNvPr>
          <p:cNvSpPr txBox="1"/>
          <p:nvPr/>
        </p:nvSpPr>
        <p:spPr>
          <a:xfrm>
            <a:off x="922421" y="721895"/>
            <a:ext cx="9625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 Великой Отечественной войны — это люди, которые проявили мужество, героизм и выдающиеся заслуги в борьбе с немецко-фашистскими захватчиками. Их имена навсегда вписаны в историю как символы военного гения и стойкости.</a:t>
            </a:r>
          </a:p>
        </p:txBody>
      </p:sp>
      <p:pic>
        <p:nvPicPr>
          <p:cNvPr id="6148" name="Picture 4" descr="Picture background">
            <a:extLst>
              <a:ext uri="{FF2B5EF4-FFF2-40B4-BE49-F238E27FC236}">
                <a16:creationId xmlns:a16="http://schemas.microsoft.com/office/drawing/2014/main" id="{62327AF6-62E5-45B7-BD0D-F3CF00176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2487436"/>
            <a:ext cx="3809997" cy="317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icture background">
            <a:extLst>
              <a:ext uri="{FF2B5EF4-FFF2-40B4-BE49-F238E27FC236}">
                <a16:creationId xmlns:a16="http://schemas.microsoft.com/office/drawing/2014/main" id="{6F2A0256-000C-46B5-A438-0C593A6D8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8" y="3517687"/>
            <a:ext cx="3809997" cy="317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icture background">
            <a:extLst>
              <a:ext uri="{FF2B5EF4-FFF2-40B4-BE49-F238E27FC236}">
                <a16:creationId xmlns:a16="http://schemas.microsoft.com/office/drawing/2014/main" id="{09C6C47F-42D1-4FF4-827D-20E7B180E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27" y="1841286"/>
            <a:ext cx="3809997" cy="317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9230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927</Words>
  <Application>Microsoft Office PowerPoint</Application>
  <PresentationFormat>Широкоэкранный</PresentationFormat>
  <Paragraphs>62</Paragraphs>
  <Slides>17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Courier New</vt:lpstr>
      <vt:lpstr>Roboto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Жизнь людей до войны  Ничто  не предвещало беды.</vt:lpstr>
      <vt:lpstr>Начало войны.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 Бесперстов</dc:creator>
  <cp:lastModifiedBy>Антон Бесперстов</cp:lastModifiedBy>
  <cp:revision>3</cp:revision>
  <dcterms:created xsi:type="dcterms:W3CDTF">2026-06-07T07:50:43Z</dcterms:created>
  <dcterms:modified xsi:type="dcterms:W3CDTF">2026-06-07T11:53:38Z</dcterms:modified>
</cp:coreProperties>
</file>