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4_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7300" b="1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ВОЗДУХ                                          ВОЛШЕБНИК</a:t>
            </a:r>
            <a:endParaRPr lang="ru-RU" sz="7300" dirty="0">
              <a:ln w="1143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Nezna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785926"/>
            <a:ext cx="3214710" cy="41433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28" name="AutoShape 4" descr="http://s017.radikal.ru/i416/1111/fb/73ee54570624.png"/>
          <p:cNvSpPr>
            <a:spLocks noChangeAspect="1" noChangeArrowheads="1"/>
          </p:cNvSpPr>
          <p:nvPr/>
        </p:nvSpPr>
        <p:spPr bwMode="auto">
          <a:xfrm>
            <a:off x="155575" y="-1790700"/>
            <a:ext cx="1828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s017.radikal.ru/i416/1111/fb/73ee54570624.png"/>
          <p:cNvSpPr>
            <a:spLocks noChangeAspect="1" noChangeArrowheads="1"/>
          </p:cNvSpPr>
          <p:nvPr/>
        </p:nvSpPr>
        <p:spPr bwMode="auto">
          <a:xfrm>
            <a:off x="155575" y="-1790700"/>
            <a:ext cx="1828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1\Pictures\шар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917654"/>
            <a:ext cx="2357454" cy="2729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1\Pictures\question-mark-434153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642918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1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4062" t="56250" r="61250"/>
          <a:stretch>
            <a:fillRect/>
          </a:stretch>
        </p:blipFill>
        <p:spPr bwMode="auto">
          <a:xfrm>
            <a:off x="571472" y="571479"/>
            <a:ext cx="3143272" cy="261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38437" t="50001" r="30625" b="4999"/>
          <a:stretch>
            <a:fillRect/>
          </a:stretch>
        </p:blipFill>
        <p:spPr bwMode="auto">
          <a:xfrm>
            <a:off x="642910" y="3786190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66875" t="45000" r="6875" b="10000"/>
          <a:stretch>
            <a:fillRect/>
          </a:stretch>
        </p:blipFill>
        <p:spPr bwMode="auto">
          <a:xfrm>
            <a:off x="4786314" y="642918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 descr="C:\Users\1\Pictures\опы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3286148" cy="2781314"/>
          </a:xfrm>
          <a:prstGeom prst="rect">
            <a:avLst/>
          </a:prstGeom>
          <a:solidFill>
            <a:srgbClr val="00B0F0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 t="29688" r="1924" b="35938"/>
          <a:stretch/>
        </p:blipFill>
        <p:spPr>
          <a:xfrm>
            <a:off x="5582612" y="1412776"/>
            <a:ext cx="338437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4" t="59375" r="31731"/>
          <a:stretch/>
        </p:blipFill>
        <p:spPr>
          <a:xfrm>
            <a:off x="170420" y="1412776"/>
            <a:ext cx="3024336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28125" r="52884" b="35938"/>
          <a:stretch/>
        </p:blipFill>
        <p:spPr>
          <a:xfrm>
            <a:off x="2699792" y="3905672"/>
            <a:ext cx="324036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97030" y="2701369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ВОЗДУХ</a:t>
            </a:r>
            <a:endParaRPr lang="ru-RU" sz="6000" dirty="0">
              <a:ln w="9525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291" y="950909"/>
            <a:ext cx="3130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невидимый</a:t>
            </a:r>
            <a:endParaRPr lang="ru-RU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0078" y="953126"/>
            <a:ext cx="3126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бесцветный</a:t>
            </a:r>
            <a:endParaRPr lang="ru-RU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798159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ea typeface="+mj-ea"/>
                <a:cs typeface="+mj-cs"/>
              </a:rPr>
              <a:t>н</a:t>
            </a:r>
            <a:r>
              <a:rPr lang="ru-RU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ea typeface="+mj-ea"/>
                <a:cs typeface="+mj-cs"/>
              </a:rPr>
              <a:t>е имеет  форму</a:t>
            </a:r>
            <a:endParaRPr lang="ru-RU" dirty="0">
              <a:ln w="9525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928670"/>
            <a:ext cx="4032250" cy="2857520"/>
          </a:xfrm>
          <a:prstGeom prst="rect">
            <a:avLst/>
          </a:prstGeom>
          <a:ln/>
          <a:effectLst>
            <a:softEdge rad="127000"/>
          </a:effectLst>
          <a:scene3d>
            <a:camera prst="perspectiveRight"/>
            <a:lightRig rig="threePt" dir="t"/>
          </a:scene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3643314"/>
            <a:ext cx="4032250" cy="2714644"/>
          </a:xfrm>
          <a:prstGeom prst="rect">
            <a:avLst/>
          </a:prstGeom>
          <a:ln/>
          <a:effectLst>
            <a:softEdge rad="1270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Pictures\возд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928958" cy="2928958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28604"/>
            <a:ext cx="3429024" cy="286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oto_gal_info_foto"/>
          <p:cNvPicPr>
            <a:picLocks noChangeAspect="1" noChangeArrowheads="1"/>
          </p:cNvPicPr>
          <p:nvPr/>
        </p:nvPicPr>
        <p:blipFill>
          <a:blip r:embed="rId5" cstate="print"/>
          <a:srcRect l="7895" t="2139" r="7895" b="14438"/>
          <a:stretch>
            <a:fillRect/>
          </a:stretch>
        </p:blipFill>
        <p:spPr bwMode="auto">
          <a:xfrm>
            <a:off x="285720" y="3505200"/>
            <a:ext cx="2895600" cy="2995634"/>
          </a:xfrm>
          <a:prstGeom prst="rect">
            <a:avLst/>
          </a:prstGeom>
          <a:noFill/>
        </p:spPr>
      </p:pic>
      <p:pic>
        <p:nvPicPr>
          <p:cNvPr id="19459" name="Picture 3" descr="C:\Users\1\Pictures\anglijskij_alfavit_dlja_detej_pesn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643314"/>
            <a:ext cx="350046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C:\Users\1\Pictures\poch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357430"/>
            <a:ext cx="2500330" cy="2500330"/>
          </a:xfrm>
          <a:prstGeom prst="rect">
            <a:avLst/>
          </a:prstGeom>
          <a:noFill/>
        </p:spPr>
      </p:pic>
      <p:pic>
        <p:nvPicPr>
          <p:cNvPr id="7" name="Picture 7" descr="water_9"/>
          <p:cNvPicPr>
            <a:picLocks noChangeAspect="1" noChangeArrowheads="1"/>
          </p:cNvPicPr>
          <p:nvPr/>
        </p:nvPicPr>
        <p:blipFill>
          <a:blip r:embed="rId4" cstate="print"/>
          <a:srcRect l="4894" b="10540"/>
          <a:stretch>
            <a:fillRect/>
          </a:stretch>
        </p:blipFill>
        <p:spPr bwMode="auto">
          <a:xfrm>
            <a:off x="214282" y="428604"/>
            <a:ext cx="2776542" cy="3071834"/>
          </a:xfrm>
          <a:prstGeom prst="rect">
            <a:avLst/>
          </a:prstGeom>
          <a:noFill/>
        </p:spPr>
      </p:pic>
      <p:pic>
        <p:nvPicPr>
          <p:cNvPr id="18437" name="Picture 5" descr="C:\Users\1\Pictures\kamni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71480"/>
            <a:ext cx="3357586" cy="3071834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 r="55320"/>
          <a:stretch>
            <a:fillRect/>
          </a:stretch>
        </p:blipFill>
        <p:spPr bwMode="auto">
          <a:xfrm>
            <a:off x="1000100" y="414338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 descr="C:\Users\1\Pictures\cf17f5915879aa834e34eb016be02c6b.jpg.jpg"/>
          <p:cNvPicPr>
            <a:picLocks noChangeAspect="1" noChangeArrowheads="1"/>
          </p:cNvPicPr>
          <p:nvPr/>
        </p:nvPicPr>
        <p:blipFill>
          <a:blip r:embed="rId7" cstate="print"/>
          <a:srcRect r="42823" b="40936"/>
          <a:stretch>
            <a:fillRect/>
          </a:stretch>
        </p:blipFill>
        <p:spPr bwMode="auto">
          <a:xfrm>
            <a:off x="3428992" y="285728"/>
            <a:ext cx="1571636" cy="2000264"/>
          </a:xfrm>
          <a:prstGeom prst="rect">
            <a:avLst/>
          </a:prstGeom>
          <a:noFill/>
        </p:spPr>
      </p:pic>
      <p:pic>
        <p:nvPicPr>
          <p:cNvPr id="18440" name="Picture 8" descr="C:\Users\1\Pictures\cf17f5915879aa834e34eb016be02c6b.jpg.jpg"/>
          <p:cNvPicPr>
            <a:picLocks noChangeAspect="1" noChangeArrowheads="1"/>
          </p:cNvPicPr>
          <p:nvPr/>
        </p:nvPicPr>
        <p:blipFill>
          <a:blip r:embed="rId7" cstate="print"/>
          <a:srcRect l="50001" t="22809" b="13746"/>
          <a:stretch>
            <a:fillRect/>
          </a:stretch>
        </p:blipFill>
        <p:spPr bwMode="auto">
          <a:xfrm>
            <a:off x="6643702" y="3000372"/>
            <a:ext cx="995363" cy="2000264"/>
          </a:xfrm>
          <a:prstGeom prst="rect">
            <a:avLst/>
          </a:prstGeom>
          <a:noFill/>
        </p:spPr>
      </p:pic>
      <p:pic>
        <p:nvPicPr>
          <p:cNvPr id="18441" name="Picture 9" descr="C:\Users\1\Pictures\cf17f5915879aa834e34eb016be02c6b.jpg.jpg"/>
          <p:cNvPicPr>
            <a:picLocks noChangeAspect="1" noChangeArrowheads="1"/>
          </p:cNvPicPr>
          <p:nvPr/>
        </p:nvPicPr>
        <p:blipFill>
          <a:blip r:embed="rId7" cstate="print"/>
          <a:srcRect l="5718" t="54532" r="42822"/>
          <a:stretch>
            <a:fillRect/>
          </a:stretch>
        </p:blipFill>
        <p:spPr bwMode="auto">
          <a:xfrm>
            <a:off x="4714876" y="5000636"/>
            <a:ext cx="1285884" cy="1857364"/>
          </a:xfrm>
          <a:prstGeom prst="rect">
            <a:avLst/>
          </a:prstGeom>
          <a:noFill/>
        </p:spPr>
      </p:pic>
      <p:pic>
        <p:nvPicPr>
          <p:cNvPr id="18442" name="Picture 10" descr="C:\Users\1\Pictures\cf17f5915879aa834e34eb016be02c6b.jpg.jpg"/>
          <p:cNvPicPr>
            <a:picLocks noChangeAspect="1" noChangeArrowheads="1"/>
          </p:cNvPicPr>
          <p:nvPr/>
        </p:nvPicPr>
        <p:blipFill>
          <a:blip r:embed="rId7" cstate="print"/>
          <a:srcRect r="39234" b="36405"/>
          <a:stretch>
            <a:fillRect/>
          </a:stretch>
        </p:blipFill>
        <p:spPr bwMode="auto">
          <a:xfrm>
            <a:off x="0" y="3286124"/>
            <a:ext cx="1209676" cy="2005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2667000"/>
            <a:ext cx="38909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7" descr="windmills29"/>
          <p:cNvPicPr>
            <a:picLocks noChangeAspect="1" noChangeArrowheads="1"/>
          </p:cNvPicPr>
          <p:nvPr/>
        </p:nvPicPr>
        <p:blipFill>
          <a:blip r:embed="rId4" cstate="print"/>
          <a:srcRect l="28012" t="4956" r="9192" b="5121"/>
          <a:stretch>
            <a:fillRect/>
          </a:stretch>
        </p:blipFill>
        <p:spPr bwMode="auto">
          <a:xfrm>
            <a:off x="3786182" y="500042"/>
            <a:ext cx="2362200" cy="2733675"/>
          </a:xfrm>
          <a:prstGeom prst="rect">
            <a:avLst/>
          </a:prstGeom>
          <a:noFill/>
        </p:spPr>
      </p:pic>
      <p:pic>
        <p:nvPicPr>
          <p:cNvPr id="7" name="Picture 110" descr="POWER-PLANT1"/>
          <p:cNvPicPr>
            <a:picLocks noChangeAspect="1" noChangeArrowheads="1"/>
          </p:cNvPicPr>
          <p:nvPr/>
        </p:nvPicPr>
        <p:blipFill>
          <a:blip r:embed="rId5" cstate="print"/>
          <a:srcRect l="52477" t="10930" r="2942" b="20233"/>
          <a:stretch>
            <a:fillRect/>
          </a:stretch>
        </p:blipFill>
        <p:spPr bwMode="auto">
          <a:xfrm>
            <a:off x="2667000" y="4038600"/>
            <a:ext cx="2514600" cy="2819400"/>
          </a:xfrm>
          <a:prstGeom prst="rect">
            <a:avLst/>
          </a:prstGeom>
          <a:noFill/>
        </p:spPr>
      </p:pic>
      <p:pic>
        <p:nvPicPr>
          <p:cNvPr id="8" name="Picture 103" descr="jsf"/>
          <p:cNvPicPr>
            <a:picLocks noChangeAspect="1" noChangeArrowheads="1"/>
          </p:cNvPicPr>
          <p:nvPr/>
        </p:nvPicPr>
        <p:blipFill>
          <a:blip r:embed="rId6" cstate="print"/>
          <a:srcRect l="7800" t="24529" b="12657"/>
          <a:stretch>
            <a:fillRect/>
          </a:stretch>
        </p:blipFill>
        <p:spPr bwMode="auto">
          <a:xfrm>
            <a:off x="5486400" y="5032375"/>
            <a:ext cx="3021013" cy="182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 ВОЗДУХ                                          ВОЛШЕБНИК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ВОЗДУХ                                          ВОЛШЕБНИК</dc:title>
  <dc:creator>1</dc:creator>
  <cp:lastModifiedBy>МБДОУ №85</cp:lastModifiedBy>
  <cp:revision>39</cp:revision>
  <dcterms:created xsi:type="dcterms:W3CDTF">2015-05-18T18:14:14Z</dcterms:created>
  <dcterms:modified xsi:type="dcterms:W3CDTF">2015-12-10T12:12:55Z</dcterms:modified>
</cp:coreProperties>
</file>