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8" r:id="rId3"/>
    <p:sldId id="259" r:id="rId4"/>
    <p:sldId id="261" r:id="rId5"/>
    <p:sldId id="262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6" d="100"/>
          <a:sy n="76" d="100"/>
        </p:scale>
        <p:origin x="-120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500306"/>
            <a:ext cx="5500694" cy="4172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214290"/>
            <a:ext cx="8229600" cy="5668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BatangChe" pitchFamily="49" charset="-127"/>
                <a:cs typeface="Times New Roman" panose="02020603050405020304" pitchFamily="18" charset="0"/>
              </a:rPr>
              <a:t>Безопасность на воде</a:t>
            </a:r>
          </a:p>
          <a:p>
            <a:pPr algn="ctr">
              <a:buNone/>
            </a:pPr>
            <a:r>
              <a:rPr lang="ru-RU" sz="6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BatangChe" pitchFamily="49" charset="-127"/>
                <a:cs typeface="Times New Roman" panose="02020603050405020304" pitchFamily="18" charset="0"/>
              </a:rPr>
              <a:t> в зимний период</a:t>
            </a:r>
          </a:p>
          <a:p>
            <a:pPr algn="r">
              <a:buNone/>
            </a:pPr>
            <a:endParaRPr lang="ru-RU" sz="3000" dirty="0" smtClean="0">
              <a:latin typeface="Comic Sans MS" pitchFamily="66" charset="0"/>
              <a:ea typeface="BatangChe" pitchFamily="49" charset="-127"/>
            </a:endParaRPr>
          </a:p>
          <a:p>
            <a:pPr>
              <a:buNone/>
            </a:pPr>
            <a:endParaRPr lang="ru-RU" sz="3000" dirty="0" smtClean="0">
              <a:latin typeface="Comic Sans MS" pitchFamily="66" charset="0"/>
              <a:ea typeface="BatangChe" pitchFamily="49" charset="-127"/>
            </a:endParaRPr>
          </a:p>
          <a:p>
            <a:pPr>
              <a:buNone/>
            </a:pPr>
            <a:endParaRPr lang="ru-RU" sz="3000" dirty="0" smtClean="0">
              <a:latin typeface="Comic Sans MS" pitchFamily="66" charset="0"/>
              <a:ea typeface="BatangChe" pitchFamily="49" charset="-127"/>
            </a:endParaRPr>
          </a:p>
          <a:p>
            <a:pPr>
              <a:buNone/>
            </a:pPr>
            <a:r>
              <a:rPr lang="ru-RU" sz="3000" dirty="0" smtClean="0">
                <a:latin typeface="Comic Sans MS" pitchFamily="66" charset="0"/>
                <a:ea typeface="BatangChe" pitchFamily="49" charset="-127"/>
              </a:rPr>
              <a:t>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t="4166" b="8333"/>
          <a:stretch>
            <a:fillRect/>
          </a:stretch>
        </p:blipFill>
        <p:spPr bwMode="auto">
          <a:xfrm>
            <a:off x="857224" y="214290"/>
            <a:ext cx="7592786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5072074"/>
            <a:ext cx="6096000" cy="1600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сильными лучами солнца может получиться так …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7358082" cy="490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963160"/>
            <a:ext cx="3124200" cy="189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733800"/>
            <a:ext cx="4114800" cy="31242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пренебрегайте предупредительными знаками, так как может получиться так …</a:t>
            </a: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76200" y="0"/>
            <a:ext cx="5943600" cy="3764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267200" y="3733800"/>
            <a:ext cx="4876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98100" y="0"/>
            <a:ext cx="3545900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 bwMode="auto">
          <a:xfrm>
            <a:off x="571472" y="214290"/>
            <a:ext cx="7994223" cy="6491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496"/>
            <a:ext cx="6512511" cy="1143000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вести себя, если вы попали под лёд</a:t>
            </a:r>
            <a:endParaRPr lang="ru-RU" sz="3600" b="1" i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 b="2726"/>
          <a:stretch>
            <a:fillRect/>
          </a:stretch>
        </p:blipFill>
        <p:spPr bwMode="auto">
          <a:xfrm>
            <a:off x="285720" y="285728"/>
            <a:ext cx="8687673" cy="6414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96</TotalTime>
  <Words>36</Words>
  <Application>Microsoft Office PowerPoint</Application>
  <PresentationFormat>Экран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Воздушный поток</vt:lpstr>
      <vt:lpstr>Слайд 1</vt:lpstr>
      <vt:lpstr>Слайд 2</vt:lpstr>
      <vt:lpstr>Под сильными лучами солнца может получиться так …</vt:lpstr>
      <vt:lpstr>Не пренебрегайте предупредительными знаками, так как может получиться так …</vt:lpstr>
      <vt:lpstr>Как вести себя, если вы попали под лёд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Нотик</cp:lastModifiedBy>
  <cp:revision>44</cp:revision>
  <dcterms:created xsi:type="dcterms:W3CDTF">2013-11-25T11:24:39Z</dcterms:created>
  <dcterms:modified xsi:type="dcterms:W3CDTF">2016-01-14T06:04:21Z</dcterms:modified>
</cp:coreProperties>
</file>