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2" r:id="rId3"/>
    <p:sldId id="273" r:id="rId4"/>
    <p:sldId id="274" r:id="rId5"/>
    <p:sldId id="276" r:id="rId6"/>
    <p:sldId id="277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86371-ED71-4155-8CC3-7D0C396FAB37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7BE8A-6AE8-481A-8753-B1B4FBDBD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57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7BE8A-6AE8-481A-8753-B1B4FBDBDFB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870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7BE8A-6AE8-481A-8753-B1B4FBDBDFB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480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5717" y="4005064"/>
            <a:ext cx="8640960" cy="1440160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Инженер конструктор. Определение, функции, необходимые качества, плюсы-минусы профессии</a:t>
            </a:r>
            <a:endParaRPr lang="ru-RU" sz="2200" b="1" dirty="0">
              <a:solidFill>
                <a:schemeClr val="bg1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4030" y="5532369"/>
            <a:ext cx="4123994" cy="1008112"/>
          </a:xfrm>
        </p:spPr>
        <p:txBody>
          <a:bodyPr>
            <a:normAutofit/>
          </a:bodyPr>
          <a:lstStyle/>
          <a:p>
            <a:pPr algn="l"/>
            <a:r>
              <a:rPr lang="ru-RU" sz="180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Отдел </a:t>
            </a:r>
            <a:r>
              <a:rPr lang="ru-RU" sz="180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расчетов </a:t>
            </a:r>
            <a:r>
              <a:rPr lang="ru-RU" sz="1800" dirty="0" err="1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СКБт</a:t>
            </a:r>
            <a:endParaRPr lang="ru-RU" sz="18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ru-RU" sz="1800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0305" y="6369267"/>
            <a:ext cx="1843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г. Екатеринбург</a:t>
            </a:r>
          </a:p>
        </p:txBody>
      </p:sp>
    </p:spTree>
    <p:extLst>
      <p:ext uri="{BB962C8B-B14F-4D97-AF65-F5344CB8AC3E}">
        <p14:creationId xmlns:p14="http://schemas.microsoft.com/office/powerpoint/2010/main" val="272787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19672" y="332656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Cambria" pitchFamily="18" charset="0"/>
                <a:ea typeface="Cambria" pitchFamily="18" charset="0"/>
              </a:rPr>
              <a:t>Определение</a:t>
            </a:r>
            <a:endParaRPr lang="ru-RU" sz="28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7664" y="1076143"/>
            <a:ext cx="74168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 smtClean="0">
                <a:latin typeface="Cambria" pitchFamily="18" charset="0"/>
                <a:ea typeface="Cambria" pitchFamily="18" charset="0"/>
              </a:rPr>
              <a:t>Инженер-конструктор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dirty="0">
                <a:latin typeface="Cambria" pitchFamily="18" charset="0"/>
                <a:ea typeface="Cambria" pitchFamily="18" charset="0"/>
              </a:rPr>
              <a:t>— это специалист в области инженерии, который занимается разработкой и проектированием технических решений, изделий или систем.</a:t>
            </a:r>
          </a:p>
          <a:p>
            <a:endParaRPr lang="ru-RU" dirty="0">
              <a:latin typeface="Cambria" pitchFamily="18" charset="0"/>
              <a:ea typeface="Cambria" pitchFamily="18" charset="0"/>
            </a:endParaRPr>
          </a:p>
          <a:p>
            <a:r>
              <a:rPr lang="ru-RU" dirty="0">
                <a:latin typeface="Cambria" pitchFamily="18" charset="0"/>
                <a:ea typeface="Cambria" pitchFamily="18" charset="0"/>
              </a:rPr>
              <a:t>Основная задача инженера-конструктора — создание новых продуктов или улучшение существующих, а также разработка технической документации, необходимой для изготовления или внедрения проектов. В работе инженер-конструктор использует знания в области науки, математики, инженерии и технологии, а также применяет программные и компьютерные инструменты для моделирования и расчетов.</a:t>
            </a:r>
          </a:p>
        </p:txBody>
      </p:sp>
    </p:spTree>
    <p:extLst>
      <p:ext uri="{BB962C8B-B14F-4D97-AF65-F5344CB8AC3E}">
        <p14:creationId xmlns:p14="http://schemas.microsoft.com/office/powerpoint/2010/main" val="238462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19672" y="332656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Cambria" pitchFamily="18" charset="0"/>
                <a:ea typeface="Cambria" pitchFamily="18" charset="0"/>
              </a:rPr>
              <a:t>Функции инженера-конструктора включают в </a:t>
            </a:r>
            <a:r>
              <a:rPr lang="ru-RU" sz="2800" b="1" dirty="0" smtClean="0">
                <a:latin typeface="Cambria" pitchFamily="18" charset="0"/>
                <a:ea typeface="Cambria" pitchFamily="18" charset="0"/>
              </a:rPr>
              <a:t>себя:</a:t>
            </a:r>
            <a:endParaRPr lang="ru-RU" sz="28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7664" y="1076143"/>
            <a:ext cx="7416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Исследование и анализ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Проектирование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Испытания и оценка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Оптимизация и улучшение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Взаимодействие с другими специалистами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Соблюдение стандартов и нормативов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Создание технической документации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Работа с заказчиками</a:t>
            </a:r>
          </a:p>
        </p:txBody>
      </p:sp>
    </p:spTree>
    <p:extLst>
      <p:ext uri="{BB962C8B-B14F-4D97-AF65-F5344CB8AC3E}">
        <p14:creationId xmlns:p14="http://schemas.microsoft.com/office/powerpoint/2010/main" val="1985927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19672" y="332656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Cambria" pitchFamily="18" charset="0"/>
                <a:ea typeface="Cambria" pitchFamily="18" charset="0"/>
              </a:rPr>
              <a:t>Качества и характеристики необходимые инженеру-конструктору</a:t>
            </a:r>
            <a:r>
              <a:rPr lang="ru-RU" sz="2800" b="1" dirty="0" smtClean="0">
                <a:latin typeface="Cambria" pitchFamily="18" charset="0"/>
                <a:ea typeface="Cambria" pitchFamily="18" charset="0"/>
              </a:rPr>
              <a:t>:</a:t>
            </a:r>
            <a:endParaRPr lang="ru-RU" sz="28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7664" y="1076143"/>
            <a:ext cx="7416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Техническое мышление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Творческий подход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Любознательность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Стремление к совершенствованию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Интерес к математике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Системное мышление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Коммуникабельность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ambria" pitchFamily="18" charset="0"/>
                <a:ea typeface="Cambria" pitchFamily="18" charset="0"/>
              </a:rPr>
              <a:t>Стрессоустойчивость</a:t>
            </a:r>
          </a:p>
        </p:txBody>
      </p:sp>
    </p:spTree>
    <p:extLst>
      <p:ext uri="{BB962C8B-B14F-4D97-AF65-F5344CB8AC3E}">
        <p14:creationId xmlns:p14="http://schemas.microsoft.com/office/powerpoint/2010/main" val="343648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19672" y="332656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Cambria" pitchFamily="18" charset="0"/>
                <a:ea typeface="Cambria" pitchFamily="18" charset="0"/>
              </a:rPr>
              <a:t>Плюсы и минусы профессии </a:t>
            </a:r>
            <a:r>
              <a:rPr lang="ru-RU" sz="2800" b="1" dirty="0" smtClean="0">
                <a:latin typeface="Cambria" pitchFamily="18" charset="0"/>
                <a:ea typeface="Cambria" pitchFamily="18" charset="0"/>
              </a:rPr>
              <a:t>инженера-конструктора</a:t>
            </a:r>
            <a:endParaRPr lang="ru-RU" sz="28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7664" y="1076143"/>
            <a:ext cx="741682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Cambria" pitchFamily="18" charset="0"/>
              <a:ea typeface="Cambria" pitchFamily="18" charset="0"/>
            </a:endParaRPr>
          </a:p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Плюсы:</a:t>
            </a:r>
          </a:p>
          <a:p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Творческая деятельность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Высокий уровень заработной платы</a:t>
            </a:r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Профессиональное развитие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Возможность влиять на инновации</a:t>
            </a:r>
          </a:p>
          <a:p>
            <a:endParaRPr lang="ru-RU" b="1" i="1" dirty="0">
              <a:latin typeface="Cambria" pitchFamily="18" charset="0"/>
              <a:ea typeface="Cambria" pitchFamily="18" charset="0"/>
            </a:endParaRPr>
          </a:p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Минусы:</a:t>
            </a:r>
          </a:p>
          <a:p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Высокие требования к образованию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Ответственность за результат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Нужно следить за технологическими изменениями</a:t>
            </a:r>
          </a:p>
        </p:txBody>
      </p:sp>
    </p:spTree>
    <p:extLst>
      <p:ext uri="{BB962C8B-B14F-4D97-AF65-F5344CB8AC3E}">
        <p14:creationId xmlns:p14="http://schemas.microsoft.com/office/powerpoint/2010/main" val="47000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19672" y="332656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Cambria" pitchFamily="18" charset="0"/>
                <a:ea typeface="Cambria" pitchFamily="18" charset="0"/>
              </a:rPr>
              <a:t>Сложности и риски</a:t>
            </a:r>
            <a:r>
              <a:rPr lang="ru-RU" sz="2800" b="1" dirty="0" smtClean="0">
                <a:latin typeface="Cambria" pitchFamily="18" charset="0"/>
                <a:ea typeface="Cambria" pitchFamily="18" charset="0"/>
              </a:rPr>
              <a:t>:</a:t>
            </a:r>
            <a:endParaRPr lang="ru-RU" sz="28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7664" y="1076143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Технические сложности</a:t>
            </a:r>
          </a:p>
          <a:p>
            <a:pPr marL="342900" indent="-342900">
              <a:buFont typeface="+mj-lt"/>
              <a:buAutoNum type="arabicPeriod"/>
            </a:pPr>
            <a:endParaRPr lang="ru-RU" b="1" i="1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Изменения в рыночной конъюнктуре</a:t>
            </a:r>
          </a:p>
          <a:p>
            <a:pPr marL="342900" indent="-342900">
              <a:buFont typeface="+mj-lt"/>
              <a:buAutoNum type="arabicPeriod"/>
            </a:pPr>
            <a:endParaRPr lang="ru-RU" b="1" i="1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Конфиденциальность и интеллектуальная собственность</a:t>
            </a:r>
          </a:p>
          <a:p>
            <a:pPr marL="342900" indent="-342900">
              <a:buFont typeface="+mj-lt"/>
              <a:buAutoNum type="arabicPeriod"/>
            </a:pPr>
            <a:endParaRPr lang="ru-RU" b="1" i="1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1" i="1" dirty="0">
                <a:latin typeface="Cambria" pitchFamily="18" charset="0"/>
                <a:ea typeface="Cambria" pitchFamily="18" charset="0"/>
              </a:rPr>
              <a:t>Неопределенность в проектах</a:t>
            </a:r>
          </a:p>
        </p:txBody>
      </p:sp>
    </p:spTree>
    <p:extLst>
      <p:ext uri="{BB962C8B-B14F-4D97-AF65-F5344CB8AC3E}">
        <p14:creationId xmlns:p14="http://schemas.microsoft.com/office/powerpoint/2010/main" val="346381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43853" y="4725144"/>
            <a:ext cx="42562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Спасибо за внимание!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18E2FC3-B0FA-A5BE-6AAE-2C68669A94E3}"/>
              </a:ext>
            </a:extLst>
          </p:cNvPr>
          <p:cNvSpPr txBox="1"/>
          <p:nvPr/>
        </p:nvSpPr>
        <p:spPr>
          <a:xfrm>
            <a:off x="3505745" y="3640669"/>
            <a:ext cx="2132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Cambria" pitchFamily="18" charset="0"/>
                <a:ea typeface="Cambria" pitchFamily="18" charset="0"/>
              </a:rPr>
              <a:t>Канал УТЗ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392" y="786858"/>
            <a:ext cx="2659216" cy="2642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48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199</Words>
  <Application>Microsoft Office PowerPoint</Application>
  <PresentationFormat>Экран (4:3)</PresentationFormat>
  <Paragraphs>68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Инженер конструктор. Определение, функции, необходимые качества, плюсы-минусы профессии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Конструкторские решения  в новых турбинах  АО «Уральский турбинный завод»</dc:title>
  <dc:creator>Александрова Екатерина Константиновна</dc:creator>
  <cp:lastModifiedBy>Мизева Виктория Сергеевна</cp:lastModifiedBy>
  <cp:revision>91</cp:revision>
  <dcterms:created xsi:type="dcterms:W3CDTF">2023-05-23T05:13:57Z</dcterms:created>
  <dcterms:modified xsi:type="dcterms:W3CDTF">2025-01-20T04:59:12Z</dcterms:modified>
</cp:coreProperties>
</file>