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2107" y="996780"/>
            <a:ext cx="9819503" cy="1811759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Arial Black" panose="020B0A04020102020204" pitchFamily="34" charset="0"/>
              </a:rPr>
              <a:t>Рекомендации </a:t>
            </a:r>
            <a:r>
              <a:rPr lang="ru-RU" sz="1800" dirty="0">
                <a:latin typeface="Arial Black" panose="020B0A04020102020204" pitchFamily="34" charset="0"/>
              </a:rPr>
              <a:t>родителям по реализации </a:t>
            </a:r>
            <a:r>
              <a:rPr lang="ru-RU" sz="1800" dirty="0" smtClean="0">
                <a:latin typeface="Arial Black" panose="020B0A04020102020204" pitchFamily="34" charset="0"/>
              </a:rPr>
              <a:t>тематического образовательного проекта: </a:t>
            </a:r>
            <a:r>
              <a:rPr lang="en-US" sz="1800" dirty="0" smtClean="0">
                <a:latin typeface="Arial Black" panose="020B0A04020102020204" pitchFamily="34" charset="0"/>
              </a:rPr>
              <a:t/>
            </a:r>
            <a:br>
              <a:rPr lang="en-US" sz="1800" dirty="0" smtClean="0">
                <a:latin typeface="Arial Black" panose="020B0A04020102020204" pitchFamily="34" charset="0"/>
              </a:rPr>
            </a:b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Arial Black" panose="020B0A04020102020204" pitchFamily="34" charset="0"/>
              </a:rPr>
              <a:t>«Пушкинский день России»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https://moreulybok.ru/wp-content/uploads/2021/06/aleksandr-pushkin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573" y="2236573"/>
            <a:ext cx="4621427" cy="4621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29232" y="6096000"/>
            <a:ext cx="33939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МАДОУ- детский сад № 85</a:t>
            </a:r>
          </a:p>
          <a:p>
            <a:pPr algn="ctr"/>
            <a:r>
              <a:rPr lang="ru-RU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Г. Екатеринбург, 2023 г.</a:t>
            </a:r>
            <a:endParaRPr lang="ru-RU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8309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8011" y="386469"/>
            <a:ext cx="10252460" cy="445553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Примерный список произведений А.С. Пушкина, рекомендованный для чтения детям  </a:t>
            </a:r>
            <a:endParaRPr lang="ru-RU" sz="1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78011" y="1136821"/>
            <a:ext cx="8915399" cy="5511114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Младшая группа:</a:t>
            </a:r>
          </a:p>
          <a:p>
            <a:r>
              <a:rPr lang="ru-RU" sz="1800" dirty="0" smtClean="0"/>
              <a:t>«У Лукоморья дуб зеленый…», </a:t>
            </a:r>
          </a:p>
          <a:p>
            <a:r>
              <a:rPr lang="ru-RU" sz="1800" dirty="0" smtClean="0"/>
              <a:t>«Свет наш, солнышко!…»,</a:t>
            </a:r>
          </a:p>
          <a:p>
            <a:r>
              <a:rPr lang="ru-RU" sz="1800" dirty="0" smtClean="0"/>
              <a:t>«Месяц, месяц…»,</a:t>
            </a:r>
          </a:p>
          <a:p>
            <a:r>
              <a:rPr lang="ru-RU" sz="1800" dirty="0" smtClean="0"/>
              <a:t>«Ветер, ветер!» (из «Сказки о мертвой царевне о и семи богатырях»)</a:t>
            </a:r>
            <a:endParaRPr lang="ru-RU" dirty="0"/>
          </a:p>
          <a:p>
            <a:pPr algn="ctr"/>
            <a:r>
              <a:rPr lang="ru-RU" b="1" dirty="0" smtClean="0"/>
              <a:t>Средняя группа:</a:t>
            </a:r>
          </a:p>
          <a:p>
            <a:r>
              <a:rPr lang="ru-RU" dirty="0" smtClean="0"/>
              <a:t>«Ветер по морю гуляет…»</a:t>
            </a:r>
          </a:p>
          <a:p>
            <a:r>
              <a:rPr lang="ru-RU" dirty="0" smtClean="0"/>
              <a:t>«Ветер, ветер! Ты могуч..»</a:t>
            </a:r>
            <a:r>
              <a:rPr lang="ru-RU" dirty="0"/>
              <a:t> (из «Сказки о мертвой царевне о и семи богатырях</a:t>
            </a:r>
            <a:r>
              <a:rPr lang="ru-RU" dirty="0" smtClean="0"/>
              <a:t>») для заучивания </a:t>
            </a:r>
          </a:p>
          <a:p>
            <a:r>
              <a:rPr lang="ru-RU" dirty="0" smtClean="0"/>
              <a:t>«Сказка о рыбаке и рыбке», «Сказка о мертвой царевне» </a:t>
            </a:r>
          </a:p>
          <a:p>
            <a:r>
              <a:rPr lang="ru-RU" dirty="0" smtClean="0"/>
              <a:t>«Уж небо осенью дышало…» (из романа «Евгений Онегин»)</a:t>
            </a:r>
          </a:p>
          <a:p>
            <a:endParaRPr lang="ru-RU" dirty="0" smtClean="0"/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0926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53514" y="580982"/>
            <a:ext cx="8011767" cy="6001049"/>
          </a:xfrm>
        </p:spPr>
        <p:txBody>
          <a:bodyPr/>
          <a:lstStyle/>
          <a:p>
            <a:pPr algn="ctr"/>
            <a:r>
              <a:rPr lang="ru-RU" b="1" dirty="0" smtClean="0">
                <a:latin typeface="+mj-lt"/>
              </a:rPr>
              <a:t>Старшая группа: </a:t>
            </a:r>
          </a:p>
          <a:p>
            <a:r>
              <a:rPr lang="ru-RU" sz="1600" dirty="0" smtClean="0"/>
              <a:t>« У Лукоморья дуб зеленый…» (из поэмы « Руслан и Людмила»),</a:t>
            </a:r>
          </a:p>
          <a:p>
            <a:r>
              <a:rPr lang="ru-RU" sz="1600" dirty="0" smtClean="0"/>
              <a:t>«Зимний вечер» (в сокращении, для заучивания),</a:t>
            </a:r>
          </a:p>
          <a:p>
            <a:r>
              <a:rPr lang="ru-RU" sz="1600" dirty="0" smtClean="0"/>
              <a:t>«Сказка о царе Салтане…»</a:t>
            </a:r>
            <a:br>
              <a:rPr lang="ru-RU" sz="1600" dirty="0" smtClean="0"/>
            </a:br>
            <a:r>
              <a:rPr lang="ru-RU" sz="1600" dirty="0" smtClean="0"/>
              <a:t>«Уж небо осенью дышало…» (из романа «Евгений Онегин») </a:t>
            </a:r>
          </a:p>
          <a:p>
            <a:endParaRPr lang="ru-RU" sz="1600" dirty="0" smtClean="0"/>
          </a:p>
          <a:p>
            <a:pPr algn="ctr"/>
            <a:r>
              <a:rPr lang="ru-RU" sz="1800" b="1" dirty="0" smtClean="0"/>
              <a:t>Подготовительная группа: </a:t>
            </a:r>
          </a:p>
          <a:p>
            <a:r>
              <a:rPr lang="ru-RU" sz="1600" dirty="0" smtClean="0"/>
              <a:t>«Птичка»</a:t>
            </a:r>
          </a:p>
          <a:p>
            <a:r>
              <a:rPr lang="ru-RU" sz="1600" dirty="0" smtClean="0"/>
              <a:t>«За весной, красой природы…» (из поэмы «Цыганы»),</a:t>
            </a:r>
          </a:p>
          <a:p>
            <a:r>
              <a:rPr lang="ru-RU" sz="1600" dirty="0" smtClean="0"/>
              <a:t>«Зима! Крестьянин, торжествуя…» ( из романа «Евгений Онегин») </a:t>
            </a:r>
          </a:p>
          <a:p>
            <a:r>
              <a:rPr lang="ru-RU" sz="1600" dirty="0" smtClean="0"/>
              <a:t>«Сказка о царе Салтане»</a:t>
            </a:r>
          </a:p>
          <a:p>
            <a:r>
              <a:rPr lang="ru-RU" sz="1600" dirty="0" smtClean="0"/>
              <a:t>«Сказка о мертвой царевне»</a:t>
            </a:r>
          </a:p>
          <a:p>
            <a:r>
              <a:rPr lang="ru-RU" sz="1600" dirty="0" smtClean="0"/>
              <a:t>«Сказка о рыбаке и рыбке» </a:t>
            </a:r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95731008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159</Words>
  <Application>Microsoft Office PowerPoint</Application>
  <PresentationFormat>Широкоэкранный</PresentationFormat>
  <Paragraphs>30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Century Gothic</vt:lpstr>
      <vt:lpstr>Wingdings 3</vt:lpstr>
      <vt:lpstr>Легкий дым</vt:lpstr>
      <vt:lpstr>Рекомендации родителям по реализации тематического образовательного проекта:  «Пушкинский день России» </vt:lpstr>
      <vt:lpstr>Примерный список произведений А.С. Пушкина, рекомендованный для чтения детям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родителям по реализации тематической недели:  «Мы читаем. Знакомство с творчеством А. С. Пушкина»</dc:title>
  <dc:creator>User</dc:creator>
  <cp:lastModifiedBy>User</cp:lastModifiedBy>
  <cp:revision>4</cp:revision>
  <dcterms:created xsi:type="dcterms:W3CDTF">2023-06-05T05:22:32Z</dcterms:created>
  <dcterms:modified xsi:type="dcterms:W3CDTF">2023-06-05T06:35:02Z</dcterms:modified>
</cp:coreProperties>
</file>