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57" r:id="rId3"/>
    <p:sldId id="258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72" r:id="rId13"/>
    <p:sldId id="269" r:id="rId14"/>
    <p:sldId id="270" r:id="rId15"/>
    <p:sldId id="273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B0903C-2F6B-489D-A5D3-7B106E79A24E}" type="datetimeFigureOut">
              <a:rPr lang="ru-RU" smtClean="0"/>
              <a:pPr/>
              <a:t>10.09.2025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C0148E-5C1E-46EA-A678-4BA4AD19426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Летней ночью, на рассвете,</a:t>
            </a:r>
          </a:p>
          <a:p>
            <a:pPr>
              <a:buNone/>
            </a:pPr>
            <a:r>
              <a:rPr lang="ru-RU" dirty="0" smtClean="0"/>
              <a:t> 22 июня 1941 г. в 4 часа утра</a:t>
            </a:r>
          </a:p>
          <a:p>
            <a:pPr>
              <a:buNone/>
            </a:pPr>
            <a:r>
              <a:rPr lang="ru-RU" dirty="0" smtClean="0"/>
              <a:t> без объявления войны </a:t>
            </a:r>
          </a:p>
          <a:p>
            <a:pPr>
              <a:buNone/>
            </a:pPr>
            <a:r>
              <a:rPr lang="ru-RU" dirty="0" smtClean="0"/>
              <a:t>фашистская Германия </a:t>
            </a:r>
          </a:p>
          <a:p>
            <a:pPr>
              <a:buNone/>
            </a:pPr>
            <a:r>
              <a:rPr lang="ru-RU" dirty="0" smtClean="0"/>
              <a:t>напала на нашу Родину, </a:t>
            </a:r>
          </a:p>
          <a:p>
            <a:pPr>
              <a:buNone/>
            </a:pPr>
            <a:r>
              <a:rPr lang="ru-RU" dirty="0" smtClean="0"/>
              <a:t>прервав мирный труд</a:t>
            </a:r>
          </a:p>
          <a:p>
            <a:pPr>
              <a:buNone/>
            </a:pPr>
            <a:r>
              <a:rPr lang="ru-RU" smtClean="0"/>
              <a:t>русского народа.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C0148E-5C1E-46EA-A678-4BA4AD194264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C0148E-5C1E-46EA-A678-4BA4AD194264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52E67-04F9-4D50-9EC3-F39476051CDE}" type="datetimeFigureOut">
              <a:rPr lang="ru-RU" smtClean="0"/>
              <a:pPr/>
              <a:t>10.09.2025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1D09E-DA2E-4A45-991C-6EF8DF1A15F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52E67-04F9-4D50-9EC3-F39476051CDE}" type="datetimeFigureOut">
              <a:rPr lang="ru-RU" smtClean="0"/>
              <a:pPr/>
              <a:t>10.09.2025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1D09E-DA2E-4A45-991C-6EF8DF1A15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52E67-04F9-4D50-9EC3-F39476051CDE}" type="datetimeFigureOut">
              <a:rPr lang="ru-RU" smtClean="0"/>
              <a:pPr/>
              <a:t>10.09.2025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1D09E-DA2E-4A45-991C-6EF8DF1A15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52E67-04F9-4D50-9EC3-F39476051CDE}" type="datetimeFigureOut">
              <a:rPr lang="ru-RU" smtClean="0"/>
              <a:pPr/>
              <a:t>10.09.2025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1D09E-DA2E-4A45-991C-6EF8DF1A15F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52E67-04F9-4D50-9EC3-F39476051CDE}" type="datetimeFigureOut">
              <a:rPr lang="ru-RU" smtClean="0"/>
              <a:pPr/>
              <a:t>10.09.2025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1D09E-DA2E-4A45-991C-6EF8DF1A15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52E67-04F9-4D50-9EC3-F39476051CDE}" type="datetimeFigureOut">
              <a:rPr lang="ru-RU" smtClean="0"/>
              <a:pPr/>
              <a:t>10.09.2025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1D09E-DA2E-4A45-991C-6EF8DF1A15F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52E67-04F9-4D50-9EC3-F39476051CDE}" type="datetimeFigureOut">
              <a:rPr lang="ru-RU" smtClean="0"/>
              <a:pPr/>
              <a:t>10.09.2025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1D09E-DA2E-4A45-991C-6EF8DF1A15F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52E67-04F9-4D50-9EC3-F39476051CDE}" type="datetimeFigureOut">
              <a:rPr lang="ru-RU" smtClean="0"/>
              <a:pPr/>
              <a:t>10.09.2025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1D09E-DA2E-4A45-991C-6EF8DF1A15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52E67-04F9-4D50-9EC3-F39476051CDE}" type="datetimeFigureOut">
              <a:rPr lang="ru-RU" smtClean="0"/>
              <a:pPr/>
              <a:t>10.09.2025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1D09E-DA2E-4A45-991C-6EF8DF1A15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52E67-04F9-4D50-9EC3-F39476051CDE}" type="datetimeFigureOut">
              <a:rPr lang="ru-RU" smtClean="0"/>
              <a:pPr/>
              <a:t>10.09.2025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1D09E-DA2E-4A45-991C-6EF8DF1A15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52E67-04F9-4D50-9EC3-F39476051CDE}" type="datetimeFigureOut">
              <a:rPr lang="ru-RU" smtClean="0"/>
              <a:pPr/>
              <a:t>10.09.2025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1D09E-DA2E-4A45-991C-6EF8DF1A15F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A852E67-04F9-4D50-9EC3-F39476051CDE}" type="datetimeFigureOut">
              <a:rPr lang="ru-RU" smtClean="0"/>
              <a:pPr/>
              <a:t>10.09.2025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0E1D09E-DA2E-4A45-991C-6EF8DF1A15F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.pn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44008" y="4941167"/>
            <a:ext cx="3816424" cy="1512169"/>
          </a:xfrm>
        </p:spPr>
        <p:txBody>
          <a:bodyPr>
            <a:normAutofit/>
          </a:bodyPr>
          <a:lstStyle/>
          <a:p>
            <a:r>
              <a:rPr lang="ru-RU" dirty="0" smtClean="0"/>
              <a:t>Выполнила: воспитатель д.с. № 85</a:t>
            </a:r>
          </a:p>
          <a:p>
            <a:r>
              <a:rPr lang="ru-RU" dirty="0" err="1" smtClean="0"/>
              <a:t>Горайчук</a:t>
            </a:r>
            <a:r>
              <a:rPr lang="ru-RU" smtClean="0"/>
              <a:t> И.В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71600" y="3068960"/>
            <a:ext cx="7175351" cy="720080"/>
          </a:xfrm>
        </p:spPr>
        <p:txBody>
          <a:bodyPr/>
          <a:lstStyle/>
          <a:p>
            <a:pPr marL="182880" indent="0">
              <a:buNone/>
            </a:pPr>
            <a:r>
              <a:rPr lang="ru-RU" sz="4400" dirty="0" smtClean="0">
                <a:solidFill>
                  <a:srgbClr val="C00000"/>
                </a:solidFill>
              </a:rPr>
              <a:t>9  МАЯ ДЕНЬ ПОБЕДЫ</a:t>
            </a:r>
            <a:endParaRPr lang="ru-RU" sz="4400" dirty="0">
              <a:solidFill>
                <a:srgbClr val="C00000"/>
              </a:solidFill>
            </a:endParaRPr>
          </a:p>
        </p:txBody>
      </p:sp>
      <p:pic>
        <p:nvPicPr>
          <p:cNvPr id="1026" name="Picture 2" descr="C:\Users\NAO\Desktop\ЛЕНТА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05918"/>
            <a:ext cx="7224713" cy="21971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067551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85728"/>
            <a:ext cx="7592631" cy="720080"/>
          </a:xfrm>
        </p:spPr>
        <p:txBody>
          <a:bodyPr/>
          <a:lstStyle/>
          <a:p>
            <a:pPr marL="0" indent="0">
              <a:buNone/>
            </a:pP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Пришла долгожданная Победа</a:t>
            </a:r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quarter" idx="14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32" y="1214422"/>
            <a:ext cx="4929222" cy="30963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2290" name="Picture 2" descr="C:\Users\NAO\Desktop\ЛЕНТА 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520" y="4725144"/>
            <a:ext cx="7529513" cy="20193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Содержимое 6"/>
          <p:cNvSpPr>
            <a:spLocks noGrp="1"/>
          </p:cNvSpPr>
          <p:nvPr>
            <p:ph sz="quarter" idx="13"/>
          </p:nvPr>
        </p:nvSpPr>
        <p:spPr>
          <a:xfrm flipV="1">
            <a:off x="4429123" y="4206238"/>
            <a:ext cx="60579" cy="45719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659510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0401" y="0"/>
            <a:ext cx="6512511" cy="496992"/>
          </a:xfrm>
        </p:spPr>
        <p:txBody>
          <a:bodyPr/>
          <a:lstStyle/>
          <a:p>
            <a:pPr marL="0" indent="0">
              <a:buNone/>
            </a:pP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Так встречали своих героев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052736"/>
            <a:ext cx="2640213" cy="347503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Объект 5"/>
          <p:cNvPicPr>
            <a:picLocks noGrp="1" noChangeAspect="1"/>
          </p:cNvPicPr>
          <p:nvPr>
            <p:ph sz="quarter" idx="14"/>
          </p:nvPr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1124744"/>
            <a:ext cx="2606277" cy="347503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3314" name="Picture 2" descr="C:\Users\NAO\Desktop\ЛЕНТА 2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449" y="4815836"/>
            <a:ext cx="7529513" cy="20193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542702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1720" y="332656"/>
            <a:ext cx="5360383" cy="501992"/>
          </a:xfrm>
        </p:spPr>
        <p:txBody>
          <a:bodyPr/>
          <a:lstStyle/>
          <a:p>
            <a:pPr marL="0" indent="0">
              <a:buNone/>
            </a:pP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марш праздник победы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340768"/>
            <a:ext cx="3877890" cy="281376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Объект 5"/>
          <p:cNvPicPr>
            <a:picLocks noGrp="1" noChangeAspect="1"/>
          </p:cNvPicPr>
          <p:nvPr>
            <p:ph sz="quarter" idx="14"/>
          </p:nvPr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1340768"/>
            <a:ext cx="3743399" cy="275205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7410" name="Picture 2" descr="C:\Users\NAO\Desktop\ЛЕНТА 2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725144"/>
            <a:ext cx="7529513" cy="20193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641271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836712"/>
            <a:ext cx="4114800" cy="3127806"/>
          </a:xfrm>
        </p:spPr>
      </p:pic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335461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Майский праздник – </a:t>
            </a:r>
          </a:p>
          <a:p>
            <a:pPr marL="0" indent="0">
              <a:buNone/>
            </a:pPr>
            <a:r>
              <a:rPr lang="ru-RU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День Победы </a:t>
            </a:r>
          </a:p>
          <a:p>
            <a:pPr marL="0" indent="0">
              <a:buNone/>
            </a:pPr>
            <a:r>
              <a:rPr lang="ru-RU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Отмечает вся страна. </a:t>
            </a:r>
          </a:p>
          <a:p>
            <a:pPr marL="0" indent="0">
              <a:buNone/>
            </a:pPr>
            <a:r>
              <a:rPr lang="ru-RU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Надевают наши деды </a:t>
            </a:r>
          </a:p>
          <a:p>
            <a:pPr marL="0" indent="0">
              <a:buNone/>
            </a:pPr>
            <a:r>
              <a:rPr lang="ru-RU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Боевые ордена. </a:t>
            </a:r>
          </a:p>
          <a:p>
            <a:pPr marL="0" indent="0">
              <a:buNone/>
            </a:pPr>
            <a:r>
              <a:rPr lang="ru-RU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Их с утра зовёт дорога </a:t>
            </a:r>
          </a:p>
          <a:p>
            <a:pPr marL="0" indent="0">
              <a:buNone/>
            </a:pPr>
            <a:r>
              <a:rPr lang="ru-RU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На торжественный парад. </a:t>
            </a:r>
          </a:p>
          <a:p>
            <a:pPr marL="0" indent="0">
              <a:buNone/>
            </a:pPr>
            <a:r>
              <a:rPr lang="ru-RU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И задумчиво с порога </a:t>
            </a:r>
          </a:p>
          <a:p>
            <a:pPr marL="0" indent="0">
              <a:buNone/>
            </a:pPr>
            <a:r>
              <a:rPr lang="ru-RU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Вслед им бабушки глядят.</a:t>
            </a:r>
            <a:r>
              <a:rPr lang="ru-RU" sz="1800" dirty="0"/>
              <a:t> </a:t>
            </a:r>
          </a:p>
        </p:txBody>
      </p:sp>
      <p:pic>
        <p:nvPicPr>
          <p:cNvPr id="14338" name="Picture 2" descr="C:\Users\NAO\Desktop\ЛЕНТА 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450" y="4725144"/>
            <a:ext cx="7529513" cy="20193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4240332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C:\Users\NAO\Desktop\ЛЕНТА 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4725144"/>
            <a:ext cx="7529513" cy="20193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Объект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3108" y="857232"/>
            <a:ext cx="5143536" cy="34290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Содержимое 5"/>
          <p:cNvSpPr>
            <a:spLocks noGrp="1"/>
          </p:cNvSpPr>
          <p:nvPr>
            <p:ph sz="quarter" idx="13"/>
          </p:nvPr>
        </p:nvSpPr>
        <p:spPr>
          <a:xfrm flipH="1" flipV="1">
            <a:off x="7543800" y="685801"/>
            <a:ext cx="100034" cy="45719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549875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1052736"/>
            <a:ext cx="6172763" cy="3475037"/>
          </a:xfrm>
        </p:spPr>
      </p:pic>
      <p:pic>
        <p:nvPicPr>
          <p:cNvPr id="18434" name="Picture 2" descr="C:\Users\NAO\Desktop\ЛЕНТА 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4725144"/>
            <a:ext cx="7529513" cy="20193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119710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NAO\Desktop\ЛЕНТА 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602" y="4838700"/>
            <a:ext cx="7529513" cy="20193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Содержимое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Летней ночью, на рассвете,</a:t>
            </a:r>
          </a:p>
          <a:p>
            <a:pPr>
              <a:buNone/>
            </a:pPr>
            <a:r>
              <a:rPr lang="ru-RU" dirty="0" smtClean="0"/>
              <a:t> 22 июня 1941 г. в 4 часа утра</a:t>
            </a:r>
          </a:p>
          <a:p>
            <a:pPr>
              <a:buNone/>
            </a:pPr>
            <a:r>
              <a:rPr lang="ru-RU" dirty="0" smtClean="0"/>
              <a:t> без объявления войны </a:t>
            </a:r>
          </a:p>
          <a:p>
            <a:pPr>
              <a:buNone/>
            </a:pPr>
            <a:r>
              <a:rPr lang="ru-RU" dirty="0" smtClean="0"/>
              <a:t>фашистская Германия </a:t>
            </a:r>
          </a:p>
          <a:p>
            <a:pPr>
              <a:buNone/>
            </a:pPr>
            <a:r>
              <a:rPr lang="ru-RU" dirty="0" smtClean="0"/>
              <a:t>напала на нашу Родину, </a:t>
            </a:r>
          </a:p>
          <a:p>
            <a:pPr>
              <a:buNone/>
            </a:pPr>
            <a:r>
              <a:rPr lang="ru-RU" dirty="0" smtClean="0"/>
              <a:t>прервав мирный труд</a:t>
            </a:r>
          </a:p>
          <a:p>
            <a:pPr>
              <a:buNone/>
            </a:pPr>
            <a:r>
              <a:rPr lang="ru-RU" dirty="0" smtClean="0"/>
              <a:t>русского народа.</a:t>
            </a:r>
            <a:endParaRPr lang="ru-RU" dirty="0"/>
          </a:p>
        </p:txBody>
      </p:sp>
      <p:pic>
        <p:nvPicPr>
          <p:cNvPr id="1028" name="Picture 4" descr="C:\Users\User\Desktop\images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57818" y="714356"/>
            <a:ext cx="3214710" cy="342902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563082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Объект 6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5506" y="571480"/>
            <a:ext cx="5742642" cy="4071966"/>
          </a:xfrm>
        </p:spPr>
      </p:pic>
      <p:pic>
        <p:nvPicPr>
          <p:cNvPr id="6146" name="Picture 2" descr="C:\Users\NAO\Desktop\ЛЕНТА 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4827638"/>
            <a:ext cx="7529513" cy="20193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Содержимое 4"/>
          <p:cNvSpPr>
            <a:spLocks noGrp="1"/>
          </p:cNvSpPr>
          <p:nvPr>
            <p:ph sz="quarter" idx="4"/>
          </p:nvPr>
        </p:nvSpPr>
        <p:spPr>
          <a:xfrm flipH="1">
            <a:off x="7991728" y="1399032"/>
            <a:ext cx="45719" cy="4571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56717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1214438"/>
            <a:ext cx="3346450" cy="250983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Объект 6"/>
          <p:cNvPicPr>
            <a:picLocks noGrp="1" noChangeAspect="1"/>
          </p:cNvPicPr>
          <p:nvPr>
            <p:ph sz="quarter" idx="14"/>
          </p:nvPr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1268760"/>
            <a:ext cx="3346450" cy="255501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098" name="Picture 2" descr="C:\Users\NAO\Desktop\ЛЕНТА 2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4509120"/>
            <a:ext cx="7529513" cy="20193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403648" y="330620"/>
            <a:ext cx="63367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   Дети выживали, как могли.</a:t>
            </a:r>
            <a:endParaRPr lang="ru-RU" sz="3200" dirty="0"/>
          </a:p>
        </p:txBody>
      </p:sp>
    </p:spTree>
    <p:extLst>
      <p:ext uri="{BB962C8B-B14F-4D97-AF65-F5344CB8AC3E}">
        <p14:creationId xmlns="" xmlns:p14="http://schemas.microsoft.com/office/powerpoint/2010/main" val="424923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268760"/>
            <a:ext cx="3346450" cy="249441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Объект 5"/>
          <p:cNvPicPr>
            <a:picLocks noGrp="1" noChangeAspect="1"/>
          </p:cNvPicPr>
          <p:nvPr>
            <p:ph sz="quarter" idx="14"/>
          </p:nvPr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5025" y="1214438"/>
            <a:ext cx="3346450" cy="250983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075" name="Picture 3" descr="C:\Users\NAO\Desktop\ЛЕНТА 2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4581128"/>
            <a:ext cx="7529513" cy="20193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2736" y="343471"/>
            <a:ext cx="90364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Работали на заводе старики, дети и женщины</a:t>
            </a:r>
            <a:endParaRPr lang="ru-RU" sz="3200" dirty="0"/>
          </a:p>
        </p:txBody>
      </p:sp>
    </p:spTree>
    <p:extLst>
      <p:ext uri="{BB962C8B-B14F-4D97-AF65-F5344CB8AC3E}">
        <p14:creationId xmlns="" xmlns:p14="http://schemas.microsoft.com/office/powerpoint/2010/main" val="1135701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764704"/>
            <a:ext cx="4021906" cy="2737868"/>
          </a:xfrm>
        </p:spPr>
      </p:pic>
      <p:pic>
        <p:nvPicPr>
          <p:cNvPr id="6" name="Объект 5"/>
          <p:cNvPicPr>
            <a:picLocks noGrp="1" noChangeAspect="1"/>
          </p:cNvPicPr>
          <p:nvPr>
            <p:ph sz="quarter" idx="14"/>
          </p:nvPr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5024" y="764704"/>
            <a:ext cx="4103439" cy="2775516"/>
          </a:xfrm>
        </p:spPr>
      </p:pic>
      <p:pic>
        <p:nvPicPr>
          <p:cNvPr id="8194" name="Picture 2" descr="C:\Users\NAO\Desktop\ЛЕНТА 2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0464" y="4725144"/>
            <a:ext cx="7529513" cy="20193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411760" y="152316"/>
            <a:ext cx="41764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Шли бои на море</a:t>
            </a:r>
            <a:endParaRPr lang="ru-RU" sz="3200" dirty="0"/>
          </a:p>
        </p:txBody>
      </p:sp>
    </p:spTree>
    <p:extLst>
      <p:ext uri="{BB962C8B-B14F-4D97-AF65-F5344CB8AC3E}">
        <p14:creationId xmlns="" xmlns:p14="http://schemas.microsoft.com/office/powerpoint/2010/main" val="629349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87824" y="260648"/>
            <a:ext cx="2768095" cy="620688"/>
          </a:xfrm>
        </p:spPr>
        <p:txBody>
          <a:bodyPr/>
          <a:lstStyle/>
          <a:p>
            <a:pPr marL="0" indent="0">
              <a:buNone/>
            </a:pPr>
            <a:r>
              <a:rPr lang="ru-RU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В воздухе</a:t>
            </a:r>
            <a:endParaRPr lang="ru-RU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44" y="2214554"/>
            <a:ext cx="4237930" cy="27374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Объект 5"/>
          <p:cNvPicPr>
            <a:picLocks noGrp="1" noChangeAspect="1"/>
          </p:cNvPicPr>
          <p:nvPr>
            <p:ph sz="quarter" idx="14"/>
          </p:nvPr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1052736"/>
            <a:ext cx="4104456" cy="28083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218" name="Picture 2" descr="C:\Users\NAO\Desktop\ЛЕНТА 2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4828396"/>
            <a:ext cx="7529513" cy="20193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675416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19872" y="188640"/>
            <a:ext cx="2480063" cy="646008"/>
          </a:xfrm>
        </p:spPr>
        <p:txBody>
          <a:bodyPr/>
          <a:lstStyle/>
          <a:p>
            <a:pPr marL="0" indent="0">
              <a:buNone/>
            </a:pPr>
            <a:r>
              <a:rPr lang="ru-RU" sz="3200" dirty="0" smtClean="0">
                <a:solidFill>
                  <a:schemeClr val="tx1"/>
                </a:solidFill>
              </a:rPr>
              <a:t>И на суше</a:t>
            </a:r>
            <a:endParaRPr lang="ru-RU" sz="3200" dirty="0">
              <a:solidFill>
                <a:schemeClr val="tx1"/>
              </a:solidFill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124744"/>
            <a:ext cx="4210546" cy="331236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Объект 5"/>
          <p:cNvPicPr>
            <a:picLocks noGrp="1" noChangeAspect="1"/>
          </p:cNvPicPr>
          <p:nvPr>
            <p:ph sz="quarter" idx="14"/>
          </p:nvPr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1124744"/>
            <a:ext cx="4104456" cy="331236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42" name="Picture 2" descr="C:\Users\NAO\Desktop\ЛЕНТА 2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4807836"/>
            <a:ext cx="7529513" cy="20193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141529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Объект 5"/>
          <p:cNvPicPr>
            <a:picLocks noGrp="1" noChangeAspect="1"/>
          </p:cNvPicPr>
          <p:nvPr>
            <p:ph sz="quarter" idx="14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8794" y="847252"/>
            <a:ext cx="5643602" cy="369596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1266" name="Picture 2" descr="C:\Users\NAO\Desktop\ЛЕНТА 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450" y="4808980"/>
            <a:ext cx="7529513" cy="20193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Содержимое 6"/>
          <p:cNvSpPr>
            <a:spLocks noGrp="1"/>
          </p:cNvSpPr>
          <p:nvPr>
            <p:ph sz="quarter" idx="13"/>
          </p:nvPr>
        </p:nvSpPr>
        <p:spPr>
          <a:xfrm flipH="1">
            <a:off x="4489702" y="2786057"/>
            <a:ext cx="45719" cy="142877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452100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Горизонт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Базовая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181</TotalTime>
  <Words>157</Words>
  <Application>Microsoft Office PowerPoint</Application>
  <PresentationFormat>Экран (4:3)</PresentationFormat>
  <Paragraphs>36</Paragraphs>
  <Slides>15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Воздушный поток</vt:lpstr>
      <vt:lpstr>9  МАЯ ДЕНЬ ПОБЕДЫ</vt:lpstr>
      <vt:lpstr>Слайд 2</vt:lpstr>
      <vt:lpstr>Слайд 3</vt:lpstr>
      <vt:lpstr>Слайд 4</vt:lpstr>
      <vt:lpstr>Слайд 5</vt:lpstr>
      <vt:lpstr>Слайд 6</vt:lpstr>
      <vt:lpstr>В воздухе</vt:lpstr>
      <vt:lpstr>И на суше</vt:lpstr>
      <vt:lpstr>Слайд 9</vt:lpstr>
      <vt:lpstr>Пришла долгожданная Победа</vt:lpstr>
      <vt:lpstr>Так встречали своих героев</vt:lpstr>
      <vt:lpstr>марш праздник победы</vt:lpstr>
      <vt:lpstr>Слайд 13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9  МАЯ ДЕНЬ ПОБЕДЫ</dc:title>
  <dc:creator>NAO</dc:creator>
  <cp:lastModifiedBy>Пк</cp:lastModifiedBy>
  <cp:revision>26</cp:revision>
  <dcterms:created xsi:type="dcterms:W3CDTF">2016-05-05T07:05:07Z</dcterms:created>
  <dcterms:modified xsi:type="dcterms:W3CDTF">2025-09-10T07:58:02Z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839370</vt:lpwstr>
  </property>
  <property fmtid="{D5CDD505-2E9C-101B-9397-08002B2CF9AE}" pid="3" name="NXPowerLiteSettings">
    <vt:lpwstr>F6000400038000</vt:lpwstr>
  </property>
  <property fmtid="{D5CDD505-2E9C-101B-9397-08002B2CF9AE}" pid="4" name="NXPowerLiteVersion">
    <vt:lpwstr>D4.3.1</vt:lpwstr>
  </property>
</Properties>
</file>