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" initials="U" lastIdx="1" clrIdx="0">
    <p:extLst>
      <p:ext uri="{19B8F6BF-5375-455C-9EA6-DF929625EA0E}">
        <p15:presenceInfo xmlns:p15="http://schemas.microsoft.com/office/powerpoint/2012/main" userId="U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56" d="100"/>
          <a:sy n="56" d="100"/>
        </p:scale>
        <p:origin x="2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28dc8a4f6491cb974329f69554953c_640_480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00041"/>
            <a:ext cx="8507448" cy="5740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Проект: «Веселые ладошки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3834" y="5357826"/>
            <a:ext cx="6553008" cy="100013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Мадаева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Г.З.</a:t>
            </a:r>
          </a:p>
          <a:p>
            <a:pPr algn="r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34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214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этап – заключительный (июнь 2023г.)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Обобщение итогов фронтальной и индивидуальной работы с детьми и родителями.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Анализ эффективности системы работы по развитию мелкой моторики рук у детей младшего дошкольного возраста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Выставка совместных работ родителей и детей с использованием нетрадиционных методов рисования и аппликации.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929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увеличится словарный запас детей, речь детей станет более эмоциональной и выразительной;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возрастет речевая активность детей в различных видах деятельности;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родители станут единомышленниками с педагогами по развитию мелкой моторики в работе с детьми;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родители  получат необходимые знания по данной теме;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предложенные игры и упражнения помогут развить мелкую моторику рук детей;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- кисти рук приобретут подвижность, гибкость, исчезнет скованность движений.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5" name="TextBox 4"/>
          <p:cNvSpPr txBox="1"/>
          <p:nvPr/>
        </p:nvSpPr>
        <p:spPr>
          <a:xfrm>
            <a:off x="2483768" y="421481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Консультация для родителей “Значение мелкой моторики в развитии речи детей дошкольного возраста”.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500042"/>
            <a:ext cx="704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Пополнение предметно-развивающей среды группы</a:t>
            </a:r>
          </a:p>
        </p:txBody>
      </p:sp>
      <p:pic>
        <p:nvPicPr>
          <p:cNvPr id="8" name="Рисунок 7" descr="IMG_20150330_131711.jpg"/>
          <p:cNvPicPr>
            <a:picLocks noChangeAspect="1"/>
          </p:cNvPicPr>
          <p:nvPr/>
        </p:nvPicPr>
        <p:blipFill>
          <a:blip r:embed="rId3" cstate="print"/>
          <a:srcRect b="3550"/>
          <a:stretch>
            <a:fillRect/>
          </a:stretch>
        </p:blipFill>
        <p:spPr>
          <a:xfrm>
            <a:off x="4143372" y="1214422"/>
            <a:ext cx="4786314" cy="2786082"/>
          </a:xfrm>
          <a:prstGeom prst="rect">
            <a:avLst/>
          </a:prstGeom>
        </p:spPr>
      </p:pic>
      <p:pic>
        <p:nvPicPr>
          <p:cNvPr id="9" name="Рисунок 8" descr="IMG_20150330_134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3786214" cy="28396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pic>
        <p:nvPicPr>
          <p:cNvPr id="5" name="Рисунок 4" descr="IMG_20150210_095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429024" cy="257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382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на пшене и манной крупе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1071546"/>
            <a:ext cx="263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40719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прищепками</a:t>
            </a:r>
          </a:p>
        </p:txBody>
      </p:sp>
      <p:pic>
        <p:nvPicPr>
          <p:cNvPr id="11" name="Рисунок 10" descr="IMG_20141021_094617.jpg"/>
          <p:cNvPicPr>
            <a:picLocks noChangeAspect="1"/>
          </p:cNvPicPr>
          <p:nvPr/>
        </p:nvPicPr>
        <p:blipFill>
          <a:blip r:embed="rId4" cstate="print"/>
          <a:srcRect t="7484" b="8162"/>
          <a:stretch>
            <a:fillRect/>
          </a:stretch>
        </p:blipFill>
        <p:spPr>
          <a:xfrm>
            <a:off x="428596" y="4429132"/>
            <a:ext cx="3500461" cy="2214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Реализация разработанной системы работы по развитию мелкой моторики у детей младшего дошкольного возраста. </a:t>
            </a:r>
            <a:endParaRPr lang="ru-RU" sz="2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9E21D4-1597-2B5B-C0D0-558AD5792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47737"/>
            <a:ext cx="4261107" cy="39254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699"/>
            <a:ext cx="9144000" cy="6833062"/>
          </a:xfrm>
        </p:spPr>
      </p:pic>
      <p:sp>
        <p:nvSpPr>
          <p:cNvPr id="5" name="TextBox 4"/>
          <p:cNvSpPr txBox="1"/>
          <p:nvPr/>
        </p:nvSpPr>
        <p:spPr>
          <a:xfrm>
            <a:off x="5572132" y="3429000"/>
            <a:ext cx="237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ладошками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80" y="142852"/>
            <a:ext cx="237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Логические планшеты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142852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Сухой бассейн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66405B-51E9-95B9-005F-2F26EE3B9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8" y="3768428"/>
            <a:ext cx="3956163" cy="23248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2661BC-9E23-E07F-013F-687132C19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1417638"/>
            <a:ext cx="4188843" cy="43156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24C646-153D-128D-2A29-0EF2C03986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1" r="36124"/>
          <a:stretch/>
        </p:blipFill>
        <p:spPr>
          <a:xfrm>
            <a:off x="4878723" y="1134036"/>
            <a:ext cx="3956163" cy="23813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6" name="TextBox 5"/>
          <p:cNvSpPr txBox="1"/>
          <p:nvPr/>
        </p:nvSpPr>
        <p:spPr>
          <a:xfrm>
            <a:off x="500034" y="0"/>
            <a:ext cx="323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использованием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пальчиковых игр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9256" y="142852"/>
            <a:ext cx="16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Лепка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48E040-4C94-79E9-4E38-F459FB7E7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92276"/>
            <a:ext cx="4355976" cy="30109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A9B7D8-3657-E5BF-157E-66C0AADCB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7689" y="1095661"/>
            <a:ext cx="3010922" cy="42484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4938"/>
            <a:ext cx="9144000" cy="6833062"/>
          </a:xfr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Мастер – класс для родителей «Развитие мелкой моторики детей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домашних условиях»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64413" y="4684440"/>
            <a:ext cx="3425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Консультация  для родителей «Нетрадиционные методы рисования и аппликации для детей второй младшей группы»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A864D1-A331-6DFA-A829-C597E6D30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345" y="857304"/>
            <a:ext cx="3284303" cy="43699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1C6F02-ADD0-7E73-5CC6-662682F9D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456" y="908897"/>
            <a:ext cx="3284303" cy="42667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929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Прослеживается положительная динамика в развитии мелкой моторики рук детей. Целенаправленная, систематическая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по развитию мелкой моторики рук у детей дошкольного возраста во взаимодействии с родителями способствует: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увеличению словарного запаса детей, речь детей становится более эмоциональной и выразительной;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кисти рук приобретают подвижность, гибкость, исчезает скованность движений;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сохранению физического и психического здоровья ребенка.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/>
            </a:br>
            <a:endParaRPr lang="ru-RU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1873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6286520"/>
          </a:xfrm>
        </p:spPr>
        <p:txBody>
          <a:bodyPr>
            <a:noAutofit/>
          </a:bodyPr>
          <a:lstStyle/>
          <a:p>
            <a:pPr algn="l"/>
            <a:r>
              <a:rPr lang="ru-RU" b="1" dirty="0"/>
              <a:t>                  </a:t>
            </a:r>
            <a:br>
              <a:rPr lang="ru-RU" b="1" dirty="0"/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«Береги здоровье смолоду» — этот девиз отражает необходимость укрепления здоровья ребенка с первых дней его жизни. Ведь только здоровый ребенок может развиваться гармонично и достичь в жизни, каких- либо успехов. Двигательная активность — биологическая потребность организма, от удовлетворения которой зависит здоровье человека. Мелкая моторика – одна из сторон двигательной сферы. Высокий уровень развития мелкой моторики свидетельствует о функциональной зрелости коры головного мозга и о психологической готовности ребенка к школе. Развитие мелкой моторики важно еще и потому, что вся дальнейшая жизнь ребенка требует использования точных, координированных движений кистей и пальцев, которые необходимы, чтобы одеваться, рисовать и писать, а также выполнять множество разнообразных бытовых и учебных действий. Именно поэтому работу по развитию мелкой моторики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начинать с раннего возраста. Кроме того, мелкая моторика взаимодействует с вниманием, воображением, мышлением, памятью и речью ребенка. .</a:t>
            </a:r>
            <a:br>
              <a:rPr lang="ru-RU" sz="20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544037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	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Мелкая моторика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— 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 и ног.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35758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развития мелкой моторики и координации движений пальцев рук у детей младшего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5583254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формирование произвольных координированных движений пальцев рук, развитие осязательного восприятия (тактильной чувствительности пальцев рук);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формирование практических умений и навыков продуктивной и речевой деятельности;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укрепление физического и психического здоровья детей.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развитие познавательных психических процессов: произвольное внимание, зрительное и слуховое восприятие, память;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повышение уровня речевого развития детей;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воспитание нравственных качеств по отношению к окружающим (доброжелательность, чувство товарищества и т. д.);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воспитание и развитие художественного вкуса.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Новизна проекта: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214422"/>
            <a:ext cx="85725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использование нетрадиционных приемов развития мелкой моторики у детей трехлетнего возраста;</a:t>
            </a: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обеспечение благоприятного процесса адаптации детей к условиям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       Паспорт проекта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краткосрочный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дети второй младшей группы, родители, воспитатель. </a:t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Этапы реализации проекта: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этап – подготовительный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(сентябрь 2022г.)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1. Составление перспективного плана мероприятий проекта.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2. Подбор методической, художественной литературы, иллюстрационных материалов, дидактических, пальчиковых, подвижных игр и т. д.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3. Выявление уровня развития мелкой моторики у детей.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4. Консультация для родителей “Значение мелкой моторики в развитии речи детей дошкольного возраста”.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5. Пополнение предметно-развивающей среды группы младшего возраста.</a:t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_p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07223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этап - практический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(октябрь 2022 г. – май 2023 г.)</a:t>
            </a:r>
            <a:br>
              <a:rPr lang="ru-RU" sz="2800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Реализация разработанной системы работы по развитию мелкой моторики у детей младшего дошкольного возраста.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Повышение педагогической компетентности родителей в вопросах развития мелкой моторики детей второй младшей группы: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Мастер – класс для родителей «Развитие мелкой моторики детей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домашних условиях»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Консультация  для родителей «Нетрадиционные методы рисования и аппликации для детей второй младшей группы»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Памятка для родителей: «Пальчиками играем – стихи повторяем!</a:t>
            </a:r>
            <a:r>
              <a:rPr lang="ru-RU" sz="2400" dirty="0"/>
              <a:t>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Ежеквартальный мониторинг уровня развития мелкой моторики у детей второй младшей группы.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873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Проект: «Веселые ладошки»</vt:lpstr>
      <vt:lpstr>                   Актуальность   «Береги здоровье смолоду» — этот девиз отражает необходимость укрепления здоровья ребенка с первых дней его жизни. Ведь только здоровый ребенок может развиваться гармонично и достичь в жизни, каких- либо успехов. Двигательная активность — биологическая потребность организма, от удовлетворения которой зависит здоровье человека. Мелкая моторика – одна из сторон двигательной сферы. Высокий уровень развития мелкой моторики свидетельствует о функциональной зрелости коры головного мозга и о психологической готовности ребенка к школе. Развитие мелкой моторики важно еще и потому, что вся дальнейшая жизнь ребенка требует использования точных, координированных движений кистей и пальцев, которые необходимы, чтобы одеваться, рисовать и писать, а также выполнять множество разнообразных бытовых и учебных действий. Именно поэтому работу по развитию мелкой моторики необходимо начинать с раннего возраста. Кроме того, мелкая моторика взаимодействует с вниманием, воображением, мышлением, памятью и речью ребенка. . </vt:lpstr>
      <vt:lpstr> Мелкая моторика — 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 и ног. </vt:lpstr>
      <vt:lpstr>Цель проекта:  создание условий для развития мелкой моторики и координации движений пальцев рук у детей младшего дошкольного возраста.</vt:lpstr>
      <vt:lpstr>Задачи: 1. формирование произвольных координированных движений пальцев рук, развитие осязательного восприятия (тактильной чувствительности пальцев рук); 2. формирование практических умений и навыков продуктивной и речевой деятельности; 3. укрепление физического и психического здоровья детей. 4. развитие познавательных психических процессов: произвольное внимание, зрительное и слуховое восприятие, память; 5. повышение уровня речевого развития детей; 6. воспитание нравственных качеств по отношению к окружающим (доброжелательность, чувство товарищества и т. д.); 7. воспитание и развитие художественного вкуса.</vt:lpstr>
      <vt:lpstr>Новизна проекта:  </vt:lpstr>
      <vt:lpstr>                Паспорт проекта  Вид проекта: краткосрочный   Участники проекта: дети второй младшей группы, родители, воспитатель.  </vt:lpstr>
      <vt:lpstr>Этапы реализации проекта:  I этап – подготовительный (сентябрь 2022г.) 1. Составление перспективного плана мероприятий проекта. 2. Подбор методической, художественной литературы, иллюстрационных материалов, дидактических, пальчиковых, подвижных игр и т. д. 3. Выявление уровня развития мелкой моторики у детей. 4. Консультация для родителей “Значение мелкой моторики в развитии речи детей дошкольного возраста”. 5. Пополнение предметно-развивающей среды группы младшего возраста. </vt:lpstr>
      <vt:lpstr>II этап - практический (октябрь 2022 г. – май 2023 г.)  1. Реализация разработанной системы работы по развитию мелкой моторики у детей младшего дошкольного возраста.  2. Повышение педагогической компетентности родителей в вопросах развития мелкой моторики детей второй младшей группы: - Мастер – класс для родителей «Развитие мелкой моторики детей  в домашних условиях» - Консультация  для родителей «Нетрадиционные методы рисования и аппликации для детей второй младшей группы» - Памятка для родителей: «Пальчиками играем – стихи повторяем!»  3. Ежеквартальный мониторинг уровня развития мелкой моторики у детей второй младшей группы.  </vt:lpstr>
      <vt:lpstr>III этап – заключительный (июнь 2023г.)  1. Обобщение итогов фронтальной и индивидуальной работы с детьми и родителями. 2. Анализ эффективности системы работы по развитию мелкой моторики рук у детей младшего дошкольного возраста  3. Выставка совместных работ родителей и детей с использованием нетрадиционных методов рисования и аппликации. </vt:lpstr>
      <vt:lpstr>Ожидаемые результаты: - увеличится словарный запас детей, речь детей станет более эмоциональной и выразительной; - возрастет речевая активность детей в различных видах деятельности; - родители станут единомышленниками с педагогами по развитию мелкой моторики в работе с детьми; - родители  получат необходимые знания по данной теме; - предложенные игры и упражнения помогут развить мелкую моторику рук детей; - кисти рук приобретут подвижность, гибкость, исчезнет скованность движений.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Прослеживается положительная динамика в развитии мелкой моторики рук детей. Целенаправленная, систематическая работа по развитию мелкой моторики рук у детей дошкольного возраста во взаимодействии с родителями способствует:  - увеличению словарного запаса детей, речь детей становится более эмоциональной и выразительной;  - кисти рук приобретают подвижность, гибкость, исчезает скованность движений;  - сохранению физического и психического здоровья ребенка.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«Веселые ладошки»</dc:title>
  <dc:creator>User</dc:creator>
  <cp:lastModifiedBy>Unk</cp:lastModifiedBy>
  <cp:revision>39</cp:revision>
  <dcterms:created xsi:type="dcterms:W3CDTF">2015-02-23T06:59:03Z</dcterms:created>
  <dcterms:modified xsi:type="dcterms:W3CDTF">2024-05-26T09:45:00Z</dcterms:modified>
</cp:coreProperties>
</file>